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390" r:id="rId2"/>
    <p:sldId id="393" r:id="rId3"/>
    <p:sldId id="794" r:id="rId4"/>
    <p:sldId id="792" r:id="rId5"/>
    <p:sldId id="793" r:id="rId6"/>
    <p:sldId id="791" r:id="rId7"/>
    <p:sldId id="392" r:id="rId8"/>
    <p:sldId id="795" r:id="rId9"/>
    <p:sldId id="391" r:id="rId10"/>
    <p:sldId id="394" r:id="rId11"/>
    <p:sldId id="796" r:id="rId12"/>
    <p:sldId id="395" r:id="rId13"/>
    <p:sldId id="803" r:id="rId14"/>
    <p:sldId id="802" r:id="rId15"/>
    <p:sldId id="804" r:id="rId16"/>
    <p:sldId id="801" r:id="rId17"/>
    <p:sldId id="800" r:id="rId18"/>
    <p:sldId id="799" r:id="rId19"/>
    <p:sldId id="798" r:id="rId20"/>
    <p:sldId id="797" r:id="rId21"/>
    <p:sldId id="397" r:id="rId22"/>
    <p:sldId id="805" r:id="rId23"/>
    <p:sldId id="398" r:id="rId24"/>
    <p:sldId id="400" r:id="rId25"/>
    <p:sldId id="396" r:id="rId26"/>
    <p:sldId id="399" r:id="rId27"/>
    <p:sldId id="401" r:id="rId28"/>
    <p:sldId id="402" r:id="rId29"/>
    <p:sldId id="806" r:id="rId30"/>
    <p:sldId id="808" r:id="rId31"/>
    <p:sldId id="807" r:id="rId32"/>
    <p:sldId id="752" r:id="rId33"/>
    <p:sldId id="405" r:id="rId34"/>
    <p:sldId id="404" r:id="rId35"/>
    <p:sldId id="810" r:id="rId36"/>
    <p:sldId id="809" r:id="rId37"/>
    <p:sldId id="754" r:id="rId38"/>
    <p:sldId id="407" r:id="rId39"/>
    <p:sldId id="406" r:id="rId40"/>
    <p:sldId id="408" r:id="rId41"/>
    <p:sldId id="811" r:id="rId42"/>
    <p:sldId id="410" r:id="rId43"/>
    <p:sldId id="409" r:id="rId44"/>
    <p:sldId id="726" r:id="rId45"/>
    <p:sldId id="662" r:id="rId46"/>
    <p:sldId id="730" r:id="rId47"/>
    <p:sldId id="729" r:id="rId48"/>
    <p:sldId id="728" r:id="rId49"/>
    <p:sldId id="727" r:id="rId50"/>
    <p:sldId id="852" r:id="rId51"/>
    <p:sldId id="851" r:id="rId52"/>
    <p:sldId id="850" r:id="rId53"/>
    <p:sldId id="655" r:id="rId54"/>
    <p:sldId id="849" r:id="rId55"/>
    <p:sldId id="738" r:id="rId56"/>
    <p:sldId id="737" r:id="rId57"/>
    <p:sldId id="736" r:id="rId58"/>
    <p:sldId id="735" r:id="rId59"/>
    <p:sldId id="742" r:id="rId60"/>
    <p:sldId id="743" r:id="rId61"/>
    <p:sldId id="734" r:id="rId62"/>
    <p:sldId id="744" r:id="rId63"/>
    <p:sldId id="739" r:id="rId64"/>
    <p:sldId id="740" r:id="rId65"/>
    <p:sldId id="741" r:id="rId66"/>
    <p:sldId id="663" r:id="rId67"/>
    <p:sldId id="745" r:id="rId68"/>
    <p:sldId id="750" r:id="rId69"/>
    <p:sldId id="747" r:id="rId70"/>
    <p:sldId id="782" r:id="rId71"/>
    <p:sldId id="756" r:id="rId72"/>
    <p:sldId id="755" r:id="rId73"/>
    <p:sldId id="758" r:id="rId74"/>
    <p:sldId id="757" r:id="rId75"/>
    <p:sldId id="746" r:id="rId76"/>
    <p:sldId id="666" r:id="rId77"/>
    <p:sldId id="759" r:id="rId78"/>
    <p:sldId id="749" r:id="rId79"/>
    <p:sldId id="748" r:id="rId80"/>
    <p:sldId id="760" r:id="rId81"/>
    <p:sldId id="665" r:id="rId82"/>
    <p:sldId id="775" r:id="rId83"/>
    <p:sldId id="817" r:id="rId84"/>
    <p:sldId id="816" r:id="rId85"/>
    <p:sldId id="753" r:id="rId86"/>
    <p:sldId id="670" r:id="rId87"/>
    <p:sldId id="761" r:id="rId88"/>
    <p:sldId id="818" r:id="rId89"/>
    <p:sldId id="765" r:id="rId90"/>
    <p:sldId id="819" r:id="rId91"/>
    <p:sldId id="766" r:id="rId92"/>
    <p:sldId id="821" r:id="rId93"/>
    <p:sldId id="820" r:id="rId94"/>
    <p:sldId id="822" r:id="rId95"/>
    <p:sldId id="823" r:id="rId96"/>
    <p:sldId id="768" r:id="rId97"/>
    <p:sldId id="827" r:id="rId98"/>
    <p:sldId id="826" r:id="rId99"/>
    <p:sldId id="770" r:id="rId100"/>
    <p:sldId id="824" r:id="rId101"/>
    <p:sldId id="825" r:id="rId102"/>
    <p:sldId id="832" r:id="rId103"/>
    <p:sldId id="831" r:id="rId104"/>
    <p:sldId id="829" r:id="rId105"/>
    <p:sldId id="828" r:id="rId106"/>
    <p:sldId id="676" r:id="rId107"/>
    <p:sldId id="838" r:id="rId108"/>
    <p:sldId id="837" r:id="rId109"/>
    <p:sldId id="836" r:id="rId110"/>
    <p:sldId id="835" r:id="rId111"/>
    <p:sldId id="773" r:id="rId112"/>
    <p:sldId id="834" r:id="rId113"/>
    <p:sldId id="833" r:id="rId114"/>
    <p:sldId id="839" r:id="rId115"/>
    <p:sldId id="840" r:id="rId116"/>
    <p:sldId id="778" r:id="rId117"/>
    <p:sldId id="784" r:id="rId118"/>
    <p:sldId id="841" r:id="rId119"/>
    <p:sldId id="780" r:id="rId120"/>
    <p:sldId id="842" r:id="rId121"/>
    <p:sldId id="843" r:id="rId122"/>
    <p:sldId id="785" r:id="rId123"/>
    <p:sldId id="786" r:id="rId124"/>
    <p:sldId id="787" r:id="rId125"/>
    <p:sldId id="846" r:id="rId126"/>
    <p:sldId id="845" r:id="rId127"/>
    <p:sldId id="844" r:id="rId128"/>
    <p:sldId id="788" r:id="rId129"/>
    <p:sldId id="789" r:id="rId130"/>
    <p:sldId id="790" r:id="rId131"/>
    <p:sldId id="848" r:id="rId132"/>
    <p:sldId id="847" r:id="rId133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158D6-366F-4F8C-A550-947264703B43}" v="2375" dt="2020-12-16T06:48:25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a Korneva" userId="e62070071816427d" providerId="LiveId" clId="{71E158D6-366F-4F8C-A550-947264703B43}"/>
    <pc:docChg chg="undo custSel addSld delSld modSld sldOrd">
      <pc:chgData name="Evgenia Korneva" userId="e62070071816427d" providerId="LiveId" clId="{71E158D6-366F-4F8C-A550-947264703B43}" dt="2020-12-16T06:48:25.798" v="7700" actId="20577"/>
      <pc:docMkLst>
        <pc:docMk/>
      </pc:docMkLst>
      <pc:sldChg chg="del">
        <pc:chgData name="Evgenia Korneva" userId="e62070071816427d" providerId="LiveId" clId="{71E158D6-366F-4F8C-A550-947264703B43}" dt="2020-12-13T22:19:07.234" v="1" actId="2696"/>
        <pc:sldMkLst>
          <pc:docMk/>
          <pc:sldMk cId="3387218744" sldId="256"/>
        </pc:sldMkLst>
      </pc:sldChg>
      <pc:sldChg chg="modSp add">
        <pc:chgData name="Evgenia Korneva" userId="e62070071816427d" providerId="LiveId" clId="{71E158D6-366F-4F8C-A550-947264703B43}" dt="2020-12-13T22:19:09.731" v="4" actId="20577"/>
        <pc:sldMkLst>
          <pc:docMk/>
          <pc:sldMk cId="767034854" sldId="390"/>
        </pc:sldMkLst>
        <pc:spChg chg="mod">
          <ac:chgData name="Evgenia Korneva" userId="e62070071816427d" providerId="LiveId" clId="{71E158D6-366F-4F8C-A550-947264703B43}" dt="2020-12-13T22:19:09.731" v="4" actId="20577"/>
          <ac:spMkLst>
            <pc:docMk/>
            <pc:sldMk cId="767034854" sldId="390"/>
            <ac:spMk id="3" creationId="{EE4024D2-AF1F-4F44-BB7E-7C6F5485CA46}"/>
          </ac:spMkLst>
        </pc:spChg>
      </pc:sldChg>
      <pc:sldChg chg="addSp modSp add">
        <pc:chgData name="Evgenia Korneva" userId="e62070071816427d" providerId="LiveId" clId="{71E158D6-366F-4F8C-A550-947264703B43}" dt="2020-12-13T22:25:33.874" v="478" actId="20577"/>
        <pc:sldMkLst>
          <pc:docMk/>
          <pc:sldMk cId="1646803628" sldId="391"/>
        </pc:sldMkLst>
        <pc:spChg chg="mod">
          <ac:chgData name="Evgenia Korneva" userId="e62070071816427d" providerId="LiveId" clId="{71E158D6-366F-4F8C-A550-947264703B43}" dt="2020-12-13T22:19:22.372" v="26" actId="113"/>
          <ac:spMkLst>
            <pc:docMk/>
            <pc:sldMk cId="1646803628" sldId="391"/>
            <ac:spMk id="2" creationId="{8178DAB6-039D-4A41-BA05-4278DB3F1BE4}"/>
          </ac:spMkLst>
        </pc:spChg>
        <pc:spChg chg="mod">
          <ac:chgData name="Evgenia Korneva" userId="e62070071816427d" providerId="LiveId" clId="{71E158D6-366F-4F8C-A550-947264703B43}" dt="2020-12-13T22:25:33.874" v="478" actId="20577"/>
          <ac:spMkLst>
            <pc:docMk/>
            <pc:sldMk cId="1646803628" sldId="391"/>
            <ac:spMk id="3" creationId="{14233132-17E2-4EB5-B938-EBBBA1054E84}"/>
          </ac:spMkLst>
        </pc:spChg>
        <pc:spChg chg="add mod">
          <ac:chgData name="Evgenia Korneva" userId="e62070071816427d" providerId="LiveId" clId="{71E158D6-366F-4F8C-A550-947264703B43}" dt="2020-12-13T22:25:33.874" v="478" actId="20577"/>
          <ac:spMkLst>
            <pc:docMk/>
            <pc:sldMk cId="1646803628" sldId="391"/>
            <ac:spMk id="4" creationId="{F437C1AB-5D94-4F63-B44A-FBB1D9C70286}"/>
          </ac:spMkLst>
        </pc:spChg>
      </pc:sldChg>
      <pc:sldChg chg="addSp delSp modSp add">
        <pc:chgData name="Evgenia Korneva" userId="e62070071816427d" providerId="LiveId" clId="{71E158D6-366F-4F8C-A550-947264703B43}" dt="2020-12-14T06:31:45.139" v="6661" actId="478"/>
        <pc:sldMkLst>
          <pc:docMk/>
          <pc:sldMk cId="1754563232" sldId="392"/>
        </pc:sldMkLst>
        <pc:spChg chg="mod">
          <ac:chgData name="Evgenia Korneva" userId="e62070071816427d" providerId="LiveId" clId="{71E158D6-366F-4F8C-A550-947264703B43}" dt="2020-12-13T22:26:07.138" v="522" actId="113"/>
          <ac:spMkLst>
            <pc:docMk/>
            <pc:sldMk cId="1754563232" sldId="392"/>
            <ac:spMk id="2" creationId="{417B8D47-787B-4A93-9E84-1AB6CFE926A2}"/>
          </ac:spMkLst>
        </pc:spChg>
        <pc:spChg chg="del">
          <ac:chgData name="Evgenia Korneva" userId="e62070071816427d" providerId="LiveId" clId="{71E158D6-366F-4F8C-A550-947264703B43}" dt="2020-12-13T22:33:27.998" v="523"/>
          <ac:spMkLst>
            <pc:docMk/>
            <pc:sldMk cId="1754563232" sldId="392"/>
            <ac:spMk id="3" creationId="{7021AE70-27CE-4D47-B07D-22B466C91162}"/>
          </ac:spMkLst>
        </pc:spChg>
        <pc:spChg chg="add del mod">
          <ac:chgData name="Evgenia Korneva" userId="e62070071816427d" providerId="LiveId" clId="{71E158D6-366F-4F8C-A550-947264703B43}" dt="2020-12-13T22:33:30.431" v="524"/>
          <ac:spMkLst>
            <pc:docMk/>
            <pc:sldMk cId="1754563232" sldId="392"/>
            <ac:spMk id="4" creationId="{7710CC58-8607-49B3-AD0B-2607C24D0CDB}"/>
          </ac:spMkLst>
        </pc:spChg>
        <pc:spChg chg="add mod">
          <ac:chgData name="Evgenia Korneva" userId="e62070071816427d" providerId="LiveId" clId="{71E158D6-366F-4F8C-A550-947264703B43}" dt="2020-12-13T22:40:33.867" v="697" actId="120"/>
          <ac:spMkLst>
            <pc:docMk/>
            <pc:sldMk cId="1754563232" sldId="392"/>
            <ac:spMk id="5" creationId="{3139732C-C59E-4A03-BF20-4D61F174D1E9}"/>
          </ac:spMkLst>
        </pc:spChg>
        <pc:spChg chg="add del mod">
          <ac:chgData name="Evgenia Korneva" userId="e62070071816427d" providerId="LiveId" clId="{71E158D6-366F-4F8C-A550-947264703B43}" dt="2020-12-13T22:34:08.661" v="526"/>
          <ac:spMkLst>
            <pc:docMk/>
            <pc:sldMk cId="1754563232" sldId="392"/>
            <ac:spMk id="6" creationId="{437718F7-D01C-43B4-9F86-2E5981F7C43C}"/>
          </ac:spMkLst>
        </pc:spChg>
        <pc:spChg chg="add del mod">
          <ac:chgData name="Evgenia Korneva" userId="e62070071816427d" providerId="LiveId" clId="{71E158D6-366F-4F8C-A550-947264703B43}" dt="2020-12-13T22:39:03.655" v="652"/>
          <ac:spMkLst>
            <pc:docMk/>
            <pc:sldMk cId="1754563232" sldId="392"/>
            <ac:spMk id="7" creationId="{7A9BC678-49EC-43BA-AFD8-85288E847DDF}"/>
          </ac:spMkLst>
        </pc:spChg>
        <pc:grpChg chg="add del mod">
          <ac:chgData name="Evgenia Korneva" userId="e62070071816427d" providerId="LiveId" clId="{71E158D6-366F-4F8C-A550-947264703B43}" dt="2020-12-14T06:31:42.385" v="6660" actId="478"/>
          <ac:grpSpMkLst>
            <pc:docMk/>
            <pc:sldMk cId="1754563232" sldId="392"/>
            <ac:grpSpMk id="12" creationId="{A5CA116A-5E20-4AAF-8840-9F3EF2AC435C}"/>
          </ac:grpSpMkLst>
        </pc:grpChg>
        <pc:picChg chg="add del">
          <ac:chgData name="Evgenia Korneva" userId="e62070071816427d" providerId="LiveId" clId="{71E158D6-366F-4F8C-A550-947264703B43}" dt="2020-12-13T22:34:06.117" v="525" actId="478"/>
          <ac:picMkLst>
            <pc:docMk/>
            <pc:sldMk cId="1754563232" sldId="392"/>
            <ac:picMk id="1026" creationId="{4FE3F6D6-5B0A-4103-83F6-4F52AC12B342}"/>
          </ac:picMkLst>
        </pc:picChg>
        <pc:picChg chg="add del">
          <ac:chgData name="Evgenia Korneva" userId="e62070071816427d" providerId="LiveId" clId="{71E158D6-366F-4F8C-A550-947264703B43}" dt="2020-12-13T22:38:47.480" v="650"/>
          <ac:picMkLst>
            <pc:docMk/>
            <pc:sldMk cId="1754563232" sldId="392"/>
            <ac:picMk id="1028" creationId="{30E24CE0-1CA9-484A-9B45-E15CB2CB1171}"/>
          </ac:picMkLst>
        </pc:picChg>
        <pc:picChg chg="add mod">
          <ac:chgData name="Evgenia Korneva" userId="e62070071816427d" providerId="LiveId" clId="{71E158D6-366F-4F8C-A550-947264703B43}" dt="2020-12-13T22:39:33.661" v="655" actId="1076"/>
          <ac:picMkLst>
            <pc:docMk/>
            <pc:sldMk cId="1754563232" sldId="392"/>
            <ac:picMk id="1030" creationId="{DEDD2350-0D24-48F8-B809-BE54F6720E8F}"/>
          </ac:picMkLst>
        </pc:picChg>
        <pc:cxnChg chg="add mod">
          <ac:chgData name="Evgenia Korneva" userId="e62070071816427d" providerId="LiveId" clId="{71E158D6-366F-4F8C-A550-947264703B43}" dt="2020-12-13T22:41:21.178" v="704" actId="164"/>
          <ac:cxnSpMkLst>
            <pc:docMk/>
            <pc:sldMk cId="1754563232" sldId="392"/>
            <ac:cxnSpMk id="9" creationId="{72E623DF-CE13-410F-9207-59E58E145A9B}"/>
          </ac:cxnSpMkLst>
        </pc:cxnChg>
        <pc:cxnChg chg="add mod">
          <ac:chgData name="Evgenia Korneva" userId="e62070071816427d" providerId="LiveId" clId="{71E158D6-366F-4F8C-A550-947264703B43}" dt="2020-12-13T22:41:21.178" v="704" actId="164"/>
          <ac:cxnSpMkLst>
            <pc:docMk/>
            <pc:sldMk cId="1754563232" sldId="392"/>
            <ac:cxnSpMk id="13" creationId="{37E931E6-5612-43BF-AE32-4BD557CA708D}"/>
          </ac:cxnSpMkLst>
        </pc:cxnChg>
        <pc:cxnChg chg="add del mod">
          <ac:chgData name="Evgenia Korneva" userId="e62070071816427d" providerId="LiveId" clId="{71E158D6-366F-4F8C-A550-947264703B43}" dt="2020-12-14T06:31:45.139" v="6661" actId="478"/>
          <ac:cxnSpMkLst>
            <pc:docMk/>
            <pc:sldMk cId="1754563232" sldId="392"/>
            <ac:cxnSpMk id="17" creationId="{216878A0-1C2C-4A81-8B9F-EEF367CCBAB1}"/>
          </ac:cxnSpMkLst>
        </pc:cxnChg>
      </pc:sldChg>
      <pc:sldChg chg="addSp delSp modSp add">
        <pc:chgData name="Evgenia Korneva" userId="e62070071816427d" providerId="LiveId" clId="{71E158D6-366F-4F8C-A550-947264703B43}" dt="2020-12-13T22:42:17.663" v="709"/>
        <pc:sldMkLst>
          <pc:docMk/>
          <pc:sldMk cId="1690418129" sldId="393"/>
        </pc:sldMkLst>
        <pc:spChg chg="mod">
          <ac:chgData name="Evgenia Korneva" userId="e62070071816427d" providerId="LiveId" clId="{71E158D6-366F-4F8C-A550-947264703B43}" dt="2020-12-13T22:42:17.663" v="709"/>
          <ac:spMkLst>
            <pc:docMk/>
            <pc:sldMk cId="1690418129" sldId="393"/>
            <ac:spMk id="2" creationId="{2D21849A-CD21-4599-BB25-8FC31B8F7F06}"/>
          </ac:spMkLst>
        </pc:spChg>
        <pc:spChg chg="del">
          <ac:chgData name="Evgenia Korneva" userId="e62070071816427d" providerId="LiveId" clId="{71E158D6-366F-4F8C-A550-947264703B43}" dt="2020-12-13T22:38:50.787" v="651"/>
          <ac:spMkLst>
            <pc:docMk/>
            <pc:sldMk cId="1690418129" sldId="393"/>
            <ac:spMk id="3" creationId="{10232419-24A3-4883-A26E-B154D6ABC021}"/>
          </ac:spMkLst>
        </pc:spChg>
        <pc:picChg chg="add">
          <ac:chgData name="Evgenia Korneva" userId="e62070071816427d" providerId="LiveId" clId="{71E158D6-366F-4F8C-A550-947264703B43}" dt="2020-12-13T22:38:50.787" v="651"/>
          <ac:picMkLst>
            <pc:docMk/>
            <pc:sldMk cId="1690418129" sldId="393"/>
            <ac:picMk id="4" creationId="{61F6DC77-5525-4191-9D36-43557AD0A6AB}"/>
          </ac:picMkLst>
        </pc:picChg>
      </pc:sldChg>
      <pc:sldChg chg="addSp delSp modSp add">
        <pc:chgData name="Evgenia Korneva" userId="e62070071816427d" providerId="LiveId" clId="{71E158D6-366F-4F8C-A550-947264703B43}" dt="2020-12-13T22:46:15.010" v="932" actId="113"/>
        <pc:sldMkLst>
          <pc:docMk/>
          <pc:sldMk cId="656047148" sldId="394"/>
        </pc:sldMkLst>
        <pc:spChg chg="del">
          <ac:chgData name="Evgenia Korneva" userId="e62070071816427d" providerId="LiveId" clId="{71E158D6-366F-4F8C-A550-947264703B43}" dt="2020-12-13T22:43:04.217" v="711"/>
          <ac:spMkLst>
            <pc:docMk/>
            <pc:sldMk cId="656047148" sldId="394"/>
            <ac:spMk id="2" creationId="{AC3317A3-B1A1-4C99-BA12-E89247EED269}"/>
          </ac:spMkLst>
        </pc:spChg>
        <pc:spChg chg="del">
          <ac:chgData name="Evgenia Korneva" userId="e62070071816427d" providerId="LiveId" clId="{71E158D6-366F-4F8C-A550-947264703B43}" dt="2020-12-13T22:43:04.217" v="711"/>
          <ac:spMkLst>
            <pc:docMk/>
            <pc:sldMk cId="656047148" sldId="394"/>
            <ac:spMk id="3" creationId="{82B40815-AB38-404A-85A6-FEDC8A6E8018}"/>
          </ac:spMkLst>
        </pc:spChg>
        <pc:spChg chg="del">
          <ac:chgData name="Evgenia Korneva" userId="e62070071816427d" providerId="LiveId" clId="{71E158D6-366F-4F8C-A550-947264703B43}" dt="2020-12-13T22:43:04.217" v="711"/>
          <ac:spMkLst>
            <pc:docMk/>
            <pc:sldMk cId="656047148" sldId="394"/>
            <ac:spMk id="4" creationId="{EC79F14F-500F-4C19-9FFE-6AB1861B9F1C}"/>
          </ac:spMkLst>
        </pc:spChg>
        <pc:spChg chg="add mod">
          <ac:chgData name="Evgenia Korneva" userId="e62070071816427d" providerId="LiveId" clId="{71E158D6-366F-4F8C-A550-947264703B43}" dt="2020-12-13T22:46:15.010" v="932" actId="113"/>
          <ac:spMkLst>
            <pc:docMk/>
            <pc:sldMk cId="656047148" sldId="394"/>
            <ac:spMk id="5" creationId="{F7060F80-CD5C-4846-9832-A8DFA1A74D9C}"/>
          </ac:spMkLst>
        </pc:spChg>
        <pc:spChg chg="add mod">
          <ac:chgData name="Evgenia Korneva" userId="e62070071816427d" providerId="LiveId" clId="{71E158D6-366F-4F8C-A550-947264703B43}" dt="2020-12-13T22:46:08.013" v="931" actId="20577"/>
          <ac:spMkLst>
            <pc:docMk/>
            <pc:sldMk cId="656047148" sldId="394"/>
            <ac:spMk id="6" creationId="{DCD3D1B6-CEEA-49FB-85EE-4C7BADE2843D}"/>
          </ac:spMkLst>
        </pc:spChg>
      </pc:sldChg>
      <pc:sldChg chg="addSp delSp modSp add">
        <pc:chgData name="Evgenia Korneva" userId="e62070071816427d" providerId="LiveId" clId="{71E158D6-366F-4F8C-A550-947264703B43}" dt="2020-12-13T22:46:44.152" v="987" actId="404"/>
        <pc:sldMkLst>
          <pc:docMk/>
          <pc:sldMk cId="1762338838" sldId="395"/>
        </pc:sldMkLst>
        <pc:spChg chg="del">
          <ac:chgData name="Evgenia Korneva" userId="e62070071816427d" providerId="LiveId" clId="{71E158D6-366F-4F8C-A550-947264703B43}" dt="2020-12-13T22:46:21.348" v="934"/>
          <ac:spMkLst>
            <pc:docMk/>
            <pc:sldMk cId="1762338838" sldId="395"/>
            <ac:spMk id="2" creationId="{B7668A96-9248-4F9A-A0B2-B3D3B2A8E606}"/>
          </ac:spMkLst>
        </pc:spChg>
        <pc:spChg chg="del">
          <ac:chgData name="Evgenia Korneva" userId="e62070071816427d" providerId="LiveId" clId="{71E158D6-366F-4F8C-A550-947264703B43}" dt="2020-12-13T22:46:21.348" v="934"/>
          <ac:spMkLst>
            <pc:docMk/>
            <pc:sldMk cId="1762338838" sldId="395"/>
            <ac:spMk id="3" creationId="{02CD74DA-6A70-4E7F-8EA4-043FCD07A963}"/>
          </ac:spMkLst>
        </pc:spChg>
        <pc:spChg chg="add mod">
          <ac:chgData name="Evgenia Korneva" userId="e62070071816427d" providerId="LiveId" clId="{71E158D6-366F-4F8C-A550-947264703B43}" dt="2020-12-13T22:46:44.152" v="987" actId="404"/>
          <ac:spMkLst>
            <pc:docMk/>
            <pc:sldMk cId="1762338838" sldId="395"/>
            <ac:spMk id="4" creationId="{973D9AF8-4376-4469-AE21-F35BA58BDBA9}"/>
          </ac:spMkLst>
        </pc:spChg>
        <pc:spChg chg="add mod">
          <ac:chgData name="Evgenia Korneva" userId="e62070071816427d" providerId="LiveId" clId="{71E158D6-366F-4F8C-A550-947264703B43}" dt="2020-12-13T22:46:36.929" v="985" actId="20577"/>
          <ac:spMkLst>
            <pc:docMk/>
            <pc:sldMk cId="1762338838" sldId="395"/>
            <ac:spMk id="5" creationId="{6146985B-712C-4FFA-A73F-2634BA08CFDD}"/>
          </ac:spMkLst>
        </pc:spChg>
      </pc:sldChg>
      <pc:sldChg chg="addSp delSp modSp add ord">
        <pc:chgData name="Evgenia Korneva" userId="e62070071816427d" providerId="LiveId" clId="{71E158D6-366F-4F8C-A550-947264703B43}" dt="2020-12-13T23:29:14.143" v="2998"/>
        <pc:sldMkLst>
          <pc:docMk/>
          <pc:sldMk cId="3163497951" sldId="396"/>
        </pc:sldMkLst>
        <pc:spChg chg="mod">
          <ac:chgData name="Evgenia Korneva" userId="e62070071816427d" providerId="LiveId" clId="{71E158D6-366F-4F8C-A550-947264703B43}" dt="2020-12-13T22:47:10.464" v="1025" actId="113"/>
          <ac:spMkLst>
            <pc:docMk/>
            <pc:sldMk cId="3163497951" sldId="396"/>
            <ac:spMk id="2" creationId="{A4BE5060-147A-476D-BE3C-BBB992F8FF32}"/>
          </ac:spMkLst>
        </pc:spChg>
        <pc:spChg chg="del">
          <ac:chgData name="Evgenia Korneva" userId="e62070071816427d" providerId="LiveId" clId="{71E158D6-366F-4F8C-A550-947264703B43}" dt="2020-12-13T22:47:42.614" v="1026" actId="478"/>
          <ac:spMkLst>
            <pc:docMk/>
            <pc:sldMk cId="3163497951" sldId="396"/>
            <ac:spMk id="3" creationId="{C5EF6D5C-B677-44A7-9DBC-15E2729A7814}"/>
          </ac:spMkLst>
        </pc:spChg>
        <pc:spChg chg="add del mod">
          <ac:chgData name="Evgenia Korneva" userId="e62070071816427d" providerId="LiveId" clId="{71E158D6-366F-4F8C-A550-947264703B43}" dt="2020-12-13T22:53:11.223" v="1320"/>
          <ac:spMkLst>
            <pc:docMk/>
            <pc:sldMk cId="3163497951" sldId="396"/>
            <ac:spMk id="4" creationId="{10416980-FC08-4ABD-B487-89F15350702A}"/>
          </ac:spMkLst>
        </pc:spChg>
        <pc:spChg chg="add del mod">
          <ac:chgData name="Evgenia Korneva" userId="e62070071816427d" providerId="LiveId" clId="{71E158D6-366F-4F8C-A550-947264703B43}" dt="2020-12-13T22:53:33.716" v="1324"/>
          <ac:spMkLst>
            <pc:docMk/>
            <pc:sldMk cId="3163497951" sldId="396"/>
            <ac:spMk id="5" creationId="{AE1AD2BD-C2A1-4FD4-A2B7-E3CCC1BD9627}"/>
          </ac:spMkLst>
        </pc:spChg>
        <pc:spChg chg="add del mod">
          <ac:chgData name="Evgenia Korneva" userId="e62070071816427d" providerId="LiveId" clId="{71E158D6-366F-4F8C-A550-947264703B43}" dt="2020-12-13T22:53:33.716" v="1324"/>
          <ac:spMkLst>
            <pc:docMk/>
            <pc:sldMk cId="3163497951" sldId="396"/>
            <ac:spMk id="6" creationId="{7BB11C09-F9A4-46F8-9DAB-2BC203BE2C75}"/>
          </ac:spMkLst>
        </pc:spChg>
        <pc:spChg chg="add del mod">
          <ac:chgData name="Evgenia Korneva" userId="e62070071816427d" providerId="LiveId" clId="{71E158D6-366F-4F8C-A550-947264703B43}" dt="2020-12-13T22:54:54.616" v="1335"/>
          <ac:spMkLst>
            <pc:docMk/>
            <pc:sldMk cId="3163497951" sldId="396"/>
            <ac:spMk id="7" creationId="{75DC7081-F97A-4425-A9AD-DE4C02E374C8}"/>
          </ac:spMkLst>
        </pc:spChg>
        <pc:spChg chg="add del mod">
          <ac:chgData name="Evgenia Korneva" userId="e62070071816427d" providerId="LiveId" clId="{71E158D6-366F-4F8C-A550-947264703B43}" dt="2020-12-13T22:55:58.017" v="1342"/>
          <ac:spMkLst>
            <pc:docMk/>
            <pc:sldMk cId="3163497951" sldId="396"/>
            <ac:spMk id="8" creationId="{A3782BB2-0201-4611-88E7-E087E1A50F64}"/>
          </ac:spMkLst>
        </pc:spChg>
        <pc:spChg chg="add del mod">
          <ac:chgData name="Evgenia Korneva" userId="e62070071816427d" providerId="LiveId" clId="{71E158D6-366F-4F8C-A550-947264703B43}" dt="2020-12-13T22:55:58.017" v="1342"/>
          <ac:spMkLst>
            <pc:docMk/>
            <pc:sldMk cId="3163497951" sldId="396"/>
            <ac:spMk id="9" creationId="{6CFB0FA6-8C85-4AE3-822C-8BAAAE55D321}"/>
          </ac:spMkLst>
        </pc:spChg>
        <pc:spChg chg="add del mod">
          <ac:chgData name="Evgenia Korneva" userId="e62070071816427d" providerId="LiveId" clId="{71E158D6-366F-4F8C-A550-947264703B43}" dt="2020-12-13T22:55:25.514" v="1339"/>
          <ac:spMkLst>
            <pc:docMk/>
            <pc:sldMk cId="3163497951" sldId="396"/>
            <ac:spMk id="10" creationId="{1AE499BE-2E8B-4399-88D3-B1783784DD9C}"/>
          </ac:spMkLst>
        </pc:spChg>
        <pc:spChg chg="add del mod">
          <ac:chgData name="Evgenia Korneva" userId="e62070071816427d" providerId="LiveId" clId="{71E158D6-366F-4F8C-A550-947264703B43}" dt="2020-12-13T23:16:48.152" v="1965" actId="478"/>
          <ac:spMkLst>
            <pc:docMk/>
            <pc:sldMk cId="3163497951" sldId="396"/>
            <ac:spMk id="11" creationId="{F44F19CD-249A-46FA-8222-2084BCEE3C8E}"/>
          </ac:spMkLst>
        </pc:spChg>
        <pc:spChg chg="add del mod">
          <ac:chgData name="Evgenia Korneva" userId="e62070071816427d" providerId="LiveId" clId="{71E158D6-366F-4F8C-A550-947264703B43}" dt="2020-12-13T22:52:55.302" v="1317"/>
          <ac:spMkLst>
            <pc:docMk/>
            <pc:sldMk cId="3163497951" sldId="396"/>
            <ac:spMk id="12" creationId="{1273837F-40ED-4411-B26E-DD813271365D}"/>
          </ac:spMkLst>
        </pc:spChg>
        <pc:spChg chg="add del mod">
          <ac:chgData name="Evgenia Korneva" userId="e62070071816427d" providerId="LiveId" clId="{71E158D6-366F-4F8C-A550-947264703B43}" dt="2020-12-13T23:16:48.152" v="1965" actId="478"/>
          <ac:spMkLst>
            <pc:docMk/>
            <pc:sldMk cId="3163497951" sldId="396"/>
            <ac:spMk id="13" creationId="{E57BF2E0-E230-476D-B451-49D298D5194A}"/>
          </ac:spMkLst>
        </pc:spChg>
        <pc:spChg chg="add del mod">
          <ac:chgData name="Evgenia Korneva" userId="e62070071816427d" providerId="LiveId" clId="{71E158D6-366F-4F8C-A550-947264703B43}" dt="2020-12-13T23:04:38.319" v="1581"/>
          <ac:spMkLst>
            <pc:docMk/>
            <pc:sldMk cId="3163497951" sldId="396"/>
            <ac:spMk id="14" creationId="{E3FFF0BE-5CFF-404F-8774-CE2346F361B7}"/>
          </ac:spMkLst>
        </pc:spChg>
        <pc:spChg chg="add mod">
          <ac:chgData name="Evgenia Korneva" userId="e62070071816427d" providerId="LiveId" clId="{71E158D6-366F-4F8C-A550-947264703B43}" dt="2020-12-13T23:29:09.117" v="2997" actId="255"/>
          <ac:spMkLst>
            <pc:docMk/>
            <pc:sldMk cId="3163497951" sldId="396"/>
            <ac:spMk id="15" creationId="{19294960-3A25-4E9B-958B-C457D3DEB737}"/>
          </ac:spMkLst>
        </pc:spChg>
      </pc:sldChg>
      <pc:sldChg chg="addSp delSp modSp add">
        <pc:chgData name="Evgenia Korneva" userId="e62070071816427d" providerId="LiveId" clId="{71E158D6-366F-4F8C-A550-947264703B43}" dt="2020-12-14T06:36:31.545" v="6712"/>
        <pc:sldMkLst>
          <pc:docMk/>
          <pc:sldMk cId="1821194838" sldId="397"/>
        </pc:sldMkLst>
        <pc:spChg chg="mod">
          <ac:chgData name="Evgenia Korneva" userId="e62070071816427d" providerId="LiveId" clId="{71E158D6-366F-4F8C-A550-947264703B43}" dt="2020-12-13T23:08:48.416" v="1728" actId="113"/>
          <ac:spMkLst>
            <pc:docMk/>
            <pc:sldMk cId="1821194838" sldId="397"/>
            <ac:spMk id="2" creationId="{A4BE5060-147A-476D-BE3C-BBB992F8FF32}"/>
          </ac:spMkLst>
        </pc:spChg>
        <pc:spChg chg="del">
          <ac:chgData name="Evgenia Korneva" userId="e62070071816427d" providerId="LiveId" clId="{71E158D6-366F-4F8C-A550-947264703B43}" dt="2020-12-13T22:52:10.232" v="1272" actId="478"/>
          <ac:spMkLst>
            <pc:docMk/>
            <pc:sldMk cId="1821194838" sldId="397"/>
            <ac:spMk id="4" creationId="{10416980-FC08-4ABD-B487-89F15350702A}"/>
          </ac:spMkLst>
        </pc:spChg>
        <pc:spChg chg="del">
          <ac:chgData name="Evgenia Korneva" userId="e62070071816427d" providerId="LiveId" clId="{71E158D6-366F-4F8C-A550-947264703B43}" dt="2020-12-13T22:52:10.232" v="1272" actId="478"/>
          <ac:spMkLst>
            <pc:docMk/>
            <pc:sldMk cId="1821194838" sldId="397"/>
            <ac:spMk id="5" creationId="{AE1AD2BD-C2A1-4FD4-A2B7-E3CCC1BD9627}"/>
          </ac:spMkLst>
        </pc:spChg>
        <pc:spChg chg="del">
          <ac:chgData name="Evgenia Korneva" userId="e62070071816427d" providerId="LiveId" clId="{71E158D6-366F-4F8C-A550-947264703B43}" dt="2020-12-13T22:52:10.232" v="1272" actId="478"/>
          <ac:spMkLst>
            <pc:docMk/>
            <pc:sldMk cId="1821194838" sldId="397"/>
            <ac:spMk id="6" creationId="{7BB11C09-F9A4-46F8-9DAB-2BC203BE2C75}"/>
          </ac:spMkLst>
        </pc:spChg>
        <pc:spChg chg="del">
          <ac:chgData name="Evgenia Korneva" userId="e62070071816427d" providerId="LiveId" clId="{71E158D6-366F-4F8C-A550-947264703B43}" dt="2020-12-13T22:52:10.232" v="1272" actId="478"/>
          <ac:spMkLst>
            <pc:docMk/>
            <pc:sldMk cId="1821194838" sldId="397"/>
            <ac:spMk id="7" creationId="{75DC7081-F97A-4425-A9AD-DE4C02E374C8}"/>
          </ac:spMkLst>
        </pc:spChg>
        <pc:spChg chg="del">
          <ac:chgData name="Evgenia Korneva" userId="e62070071816427d" providerId="LiveId" clId="{71E158D6-366F-4F8C-A550-947264703B43}" dt="2020-12-13T22:52:12.736" v="1273" actId="478"/>
          <ac:spMkLst>
            <pc:docMk/>
            <pc:sldMk cId="1821194838" sldId="397"/>
            <ac:spMk id="8" creationId="{A3782BB2-0201-4611-88E7-E087E1A50F64}"/>
          </ac:spMkLst>
        </pc:spChg>
        <pc:spChg chg="del">
          <ac:chgData name="Evgenia Korneva" userId="e62070071816427d" providerId="LiveId" clId="{71E158D6-366F-4F8C-A550-947264703B43}" dt="2020-12-13T22:52:10.232" v="1272" actId="478"/>
          <ac:spMkLst>
            <pc:docMk/>
            <pc:sldMk cId="1821194838" sldId="397"/>
            <ac:spMk id="9" creationId="{6CFB0FA6-8C85-4AE3-822C-8BAAAE55D321}"/>
          </ac:spMkLst>
        </pc:spChg>
        <pc:spChg chg="del">
          <ac:chgData name="Evgenia Korneva" userId="e62070071816427d" providerId="LiveId" clId="{71E158D6-366F-4F8C-A550-947264703B43}" dt="2020-12-13T22:52:10.232" v="1272" actId="478"/>
          <ac:spMkLst>
            <pc:docMk/>
            <pc:sldMk cId="1821194838" sldId="397"/>
            <ac:spMk id="10" creationId="{1AE499BE-2E8B-4399-88D3-B1783784DD9C}"/>
          </ac:spMkLst>
        </pc:spChg>
        <pc:spChg chg="del">
          <ac:chgData name="Evgenia Korneva" userId="e62070071816427d" providerId="LiveId" clId="{71E158D6-366F-4F8C-A550-947264703B43}" dt="2020-12-13T22:52:10.232" v="1272" actId="478"/>
          <ac:spMkLst>
            <pc:docMk/>
            <pc:sldMk cId="1821194838" sldId="397"/>
            <ac:spMk id="11" creationId="{F44F19CD-249A-46FA-8222-2084BCEE3C8E}"/>
          </ac:spMkLst>
        </pc:spChg>
        <pc:spChg chg="add mod">
          <ac:chgData name="Evgenia Korneva" userId="e62070071816427d" providerId="LiveId" clId="{71E158D6-366F-4F8C-A550-947264703B43}" dt="2020-12-13T23:05:52.420" v="1618" actId="1038"/>
          <ac:spMkLst>
            <pc:docMk/>
            <pc:sldMk cId="1821194838" sldId="397"/>
            <ac:spMk id="12" creationId="{9FB7E9E9-86B2-4699-AA7D-46AF48EC3C75}"/>
          </ac:spMkLst>
        </pc:spChg>
        <pc:spChg chg="add mod">
          <ac:chgData name="Evgenia Korneva" userId="e62070071816427d" providerId="LiveId" clId="{71E158D6-366F-4F8C-A550-947264703B43}" dt="2020-12-13T23:12:51.638" v="1873" actId="20577"/>
          <ac:spMkLst>
            <pc:docMk/>
            <pc:sldMk cId="1821194838" sldId="397"/>
            <ac:spMk id="13" creationId="{50EF7B20-565C-4AE2-B2B9-F2FB800FB800}"/>
          </ac:spMkLst>
        </pc:spChg>
        <pc:spChg chg="add mod">
          <ac:chgData name="Evgenia Korneva" userId="e62070071816427d" providerId="LiveId" clId="{71E158D6-366F-4F8C-A550-947264703B43}" dt="2020-12-13T23:05:52.420" v="1618" actId="1038"/>
          <ac:spMkLst>
            <pc:docMk/>
            <pc:sldMk cId="1821194838" sldId="397"/>
            <ac:spMk id="14" creationId="{8D902D53-2B38-4009-86FD-01EE599C1204}"/>
          </ac:spMkLst>
        </pc:spChg>
        <pc:spChg chg="add del mod">
          <ac:chgData name="Evgenia Korneva" userId="e62070071816427d" providerId="LiveId" clId="{71E158D6-366F-4F8C-A550-947264703B43}" dt="2020-12-13T23:00:49.201" v="1353"/>
          <ac:spMkLst>
            <pc:docMk/>
            <pc:sldMk cId="1821194838" sldId="397"/>
            <ac:spMk id="15" creationId="{6E4C762A-C245-4F00-AADD-2E56D73BCF82}"/>
          </ac:spMkLst>
        </pc:spChg>
        <pc:spChg chg="add del mod">
          <ac:chgData name="Evgenia Korneva" userId="e62070071816427d" providerId="LiveId" clId="{71E158D6-366F-4F8C-A550-947264703B43}" dt="2020-12-13T23:00:49.201" v="1353"/>
          <ac:spMkLst>
            <pc:docMk/>
            <pc:sldMk cId="1821194838" sldId="397"/>
            <ac:spMk id="16" creationId="{0E1F6797-D575-45A1-9583-BAFD31E4F127}"/>
          </ac:spMkLst>
        </pc:spChg>
        <pc:spChg chg="add mod">
          <ac:chgData name="Evgenia Korneva" userId="e62070071816427d" providerId="LiveId" clId="{71E158D6-366F-4F8C-A550-947264703B43}" dt="2020-12-13T23:07:59.864" v="1718" actId="1037"/>
          <ac:spMkLst>
            <pc:docMk/>
            <pc:sldMk cId="1821194838" sldId="397"/>
            <ac:spMk id="17" creationId="{7DA445C9-3BB2-4E85-909E-B989A49D37E5}"/>
          </ac:spMkLst>
        </pc:spChg>
        <pc:spChg chg="add mod">
          <ac:chgData name="Evgenia Korneva" userId="e62070071816427d" providerId="LiveId" clId="{71E158D6-366F-4F8C-A550-947264703B43}" dt="2020-12-13T23:15:34.073" v="1961" actId="20577"/>
          <ac:spMkLst>
            <pc:docMk/>
            <pc:sldMk cId="1821194838" sldId="397"/>
            <ac:spMk id="18" creationId="{A9A695D5-E53A-4921-B985-53B8FD1EBFE0}"/>
          </ac:spMkLst>
        </pc:spChg>
        <pc:spChg chg="add mod">
          <ac:chgData name="Evgenia Korneva" userId="e62070071816427d" providerId="LiveId" clId="{71E158D6-366F-4F8C-A550-947264703B43}" dt="2020-12-13T23:12:07.585" v="1861" actId="20577"/>
          <ac:spMkLst>
            <pc:docMk/>
            <pc:sldMk cId="1821194838" sldId="397"/>
            <ac:spMk id="19" creationId="{6A4017F1-C1F0-40DE-90A7-F626A9F1483D}"/>
          </ac:spMkLst>
        </pc:spChg>
        <pc:spChg chg="add mod">
          <ac:chgData name="Evgenia Korneva" userId="e62070071816427d" providerId="LiveId" clId="{71E158D6-366F-4F8C-A550-947264703B43}" dt="2020-12-13T23:16:15.878" v="1964" actId="20577"/>
          <ac:spMkLst>
            <pc:docMk/>
            <pc:sldMk cId="1821194838" sldId="397"/>
            <ac:spMk id="20" creationId="{C8691027-9070-4063-AAD0-22A1F6B658CF}"/>
          </ac:spMkLst>
        </pc:spChg>
        <pc:spChg chg="add del mod">
          <ac:chgData name="Evgenia Korneva" userId="e62070071816427d" providerId="LiveId" clId="{71E158D6-366F-4F8C-A550-947264703B43}" dt="2020-12-13T23:04:05.740" v="1568" actId="478"/>
          <ac:spMkLst>
            <pc:docMk/>
            <pc:sldMk cId="1821194838" sldId="397"/>
            <ac:spMk id="43" creationId="{099E5ADD-2B12-46D1-A933-C80D8380112F}"/>
          </ac:spMkLst>
        </pc:spChg>
        <pc:spChg chg="add mod">
          <ac:chgData name="Evgenia Korneva" userId="e62070071816427d" providerId="LiveId" clId="{71E158D6-366F-4F8C-A550-947264703B43}" dt="2020-12-13T23:09:54.844" v="1773" actId="1035"/>
          <ac:spMkLst>
            <pc:docMk/>
            <pc:sldMk cId="1821194838" sldId="397"/>
            <ac:spMk id="44" creationId="{0DDEC376-9029-4FFD-81EA-864C306E1277}"/>
          </ac:spMkLst>
        </pc:spChg>
        <pc:spChg chg="add mod">
          <ac:chgData name="Evgenia Korneva" userId="e62070071816427d" providerId="LiveId" clId="{71E158D6-366F-4F8C-A550-947264703B43}" dt="2020-12-13T23:09:59.376" v="1780" actId="1036"/>
          <ac:spMkLst>
            <pc:docMk/>
            <pc:sldMk cId="1821194838" sldId="397"/>
            <ac:spMk id="69" creationId="{8011D6D5-F2C7-4DE6-BCA4-2D1CD23689DC}"/>
          </ac:spMkLst>
        </pc:spChg>
        <pc:spChg chg="add mod">
          <ac:chgData name="Evgenia Korneva" userId="e62070071816427d" providerId="LiveId" clId="{71E158D6-366F-4F8C-A550-947264703B43}" dt="2020-12-13T23:10:27.207" v="1787" actId="1076"/>
          <ac:spMkLst>
            <pc:docMk/>
            <pc:sldMk cId="1821194838" sldId="397"/>
            <ac:spMk id="72" creationId="{AE8BA670-B170-4524-A370-873E3DE86F6D}"/>
          </ac:spMkLst>
        </pc:spChg>
        <pc:spChg chg="add mod">
          <ac:chgData name="Evgenia Korneva" userId="e62070071816427d" providerId="LiveId" clId="{71E158D6-366F-4F8C-A550-947264703B43}" dt="2020-12-13T23:10:35.139" v="1789" actId="1076"/>
          <ac:spMkLst>
            <pc:docMk/>
            <pc:sldMk cId="1821194838" sldId="397"/>
            <ac:spMk id="73" creationId="{4B8382A5-4C44-4E69-AA74-95D3910F29D3}"/>
          </ac:spMkLst>
        </pc:spChg>
        <pc:spChg chg="add mod">
          <ac:chgData name="Evgenia Korneva" userId="e62070071816427d" providerId="LiveId" clId="{71E158D6-366F-4F8C-A550-947264703B43}" dt="2020-12-13T23:10:59.263" v="1804" actId="1076"/>
          <ac:spMkLst>
            <pc:docMk/>
            <pc:sldMk cId="1821194838" sldId="397"/>
            <ac:spMk id="74" creationId="{5CFF8132-DDF6-4272-98AF-21A445A9E2DC}"/>
          </ac:spMkLst>
        </pc:spChg>
        <pc:spChg chg="add mod">
          <ac:chgData name="Evgenia Korneva" userId="e62070071816427d" providerId="LiveId" clId="{71E158D6-366F-4F8C-A550-947264703B43}" dt="2020-12-13T23:11:06.079" v="1806" actId="1076"/>
          <ac:spMkLst>
            <pc:docMk/>
            <pc:sldMk cId="1821194838" sldId="397"/>
            <ac:spMk id="75" creationId="{F775AD91-D381-457B-A5E3-52C98D1FD588}"/>
          </ac:spMkLst>
        </pc:spChg>
        <pc:spChg chg="add del mod">
          <ac:chgData name="Evgenia Korneva" userId="e62070071816427d" providerId="LiveId" clId="{71E158D6-366F-4F8C-A550-947264703B43}" dt="2020-12-14T06:36:31.545" v="6712"/>
          <ac:spMkLst>
            <pc:docMk/>
            <pc:sldMk cId="1821194838" sldId="397"/>
            <ac:spMk id="88" creationId="{2DE6AEB9-7AFC-452E-A727-93EEFE3F84CF}"/>
          </ac:spMkLst>
        </pc:spChg>
        <pc:grpChg chg="add mod">
          <ac:chgData name="Evgenia Korneva" userId="e62070071816427d" providerId="LiveId" clId="{71E158D6-366F-4F8C-A550-947264703B43}" dt="2020-12-13T23:09:35.743" v="1760" actId="1076"/>
          <ac:grpSpMkLst>
            <pc:docMk/>
            <pc:sldMk cId="1821194838" sldId="397"/>
            <ac:grpSpMk id="42" creationId="{B3646512-B12C-47E7-BC36-672A1443806D}"/>
          </ac:grpSpMkLst>
        </pc:grpChg>
        <pc:cxnChg chg="add del mod">
          <ac:chgData name="Evgenia Korneva" userId="e62070071816427d" providerId="LiveId" clId="{71E158D6-366F-4F8C-A550-947264703B43}" dt="2020-12-13T22:59:59.584" v="1347" actId="478"/>
          <ac:cxnSpMkLst>
            <pc:docMk/>
            <pc:sldMk cId="1821194838" sldId="397"/>
            <ac:cxnSpMk id="21" creationId="{C6BC1588-D0A0-4E5B-900E-550C2D4F30C5}"/>
          </ac:cxnSpMkLst>
        </pc:cxnChg>
        <pc:cxnChg chg="add mod">
          <ac:chgData name="Evgenia Korneva" userId="e62070071816427d" providerId="LiveId" clId="{71E158D6-366F-4F8C-A550-947264703B43}" dt="2020-12-13T23:05:52.420" v="1618" actId="1038"/>
          <ac:cxnSpMkLst>
            <pc:docMk/>
            <pc:sldMk cId="1821194838" sldId="397"/>
            <ac:cxnSpMk id="23" creationId="{FFAA94C7-022F-4272-A79D-873B3CDC2D40}"/>
          </ac:cxnSpMkLst>
        </pc:cxnChg>
        <pc:cxnChg chg="add del mod">
          <ac:chgData name="Evgenia Korneva" userId="e62070071816427d" providerId="LiveId" clId="{71E158D6-366F-4F8C-A550-947264703B43}" dt="2020-12-13T23:01:39.664" v="1451" actId="478"/>
          <ac:cxnSpMkLst>
            <pc:docMk/>
            <pc:sldMk cId="1821194838" sldId="397"/>
            <ac:cxnSpMk id="24" creationId="{A43BFCB8-E929-4247-BC63-174BAD9FBC0A}"/>
          </ac:cxnSpMkLst>
        </pc:cxnChg>
        <pc:cxnChg chg="add mod">
          <ac:chgData name="Evgenia Korneva" userId="e62070071816427d" providerId="LiveId" clId="{71E158D6-366F-4F8C-A550-947264703B43}" dt="2020-12-13T23:07:59.864" v="1718" actId="1037"/>
          <ac:cxnSpMkLst>
            <pc:docMk/>
            <pc:sldMk cId="1821194838" sldId="397"/>
            <ac:cxnSpMk id="26" creationId="{636E7DB8-1C6D-468D-B995-397B6B384C3F}"/>
          </ac:cxnSpMkLst>
        </pc:cxnChg>
        <pc:cxnChg chg="add mod">
          <ac:chgData name="Evgenia Korneva" userId="e62070071816427d" providerId="LiveId" clId="{71E158D6-366F-4F8C-A550-947264703B43}" dt="2020-12-13T23:07:59.864" v="1718" actId="1037"/>
          <ac:cxnSpMkLst>
            <pc:docMk/>
            <pc:sldMk cId="1821194838" sldId="397"/>
            <ac:cxnSpMk id="27" creationId="{20DAA12F-55B5-497D-A8D6-6199A48FC25A}"/>
          </ac:cxnSpMkLst>
        </pc:cxnChg>
        <pc:cxnChg chg="add mod">
          <ac:chgData name="Evgenia Korneva" userId="e62070071816427d" providerId="LiveId" clId="{71E158D6-366F-4F8C-A550-947264703B43}" dt="2020-12-13T23:12:42.451" v="1867" actId="14100"/>
          <ac:cxnSpMkLst>
            <pc:docMk/>
            <pc:sldMk cId="1821194838" sldId="397"/>
            <ac:cxnSpMk id="30" creationId="{41792C93-3BCC-43FB-87DD-9F1BDB03F1E8}"/>
          </ac:cxnSpMkLst>
        </pc:cxnChg>
        <pc:cxnChg chg="add mod">
          <ac:chgData name="Evgenia Korneva" userId="e62070071816427d" providerId="LiveId" clId="{71E158D6-366F-4F8C-A550-947264703B43}" dt="2020-12-13T23:09:40.464" v="1761" actId="14100"/>
          <ac:cxnSpMkLst>
            <pc:docMk/>
            <pc:sldMk cId="1821194838" sldId="397"/>
            <ac:cxnSpMk id="33" creationId="{EE8FB9F7-E225-4776-9DF5-C65A9C794883}"/>
          </ac:cxnSpMkLst>
        </pc:cxnChg>
        <pc:cxnChg chg="add mod">
          <ac:chgData name="Evgenia Korneva" userId="e62070071816427d" providerId="LiveId" clId="{71E158D6-366F-4F8C-A550-947264703B43}" dt="2020-12-13T23:15:45.513" v="1962" actId="14100"/>
          <ac:cxnSpMkLst>
            <pc:docMk/>
            <pc:sldMk cId="1821194838" sldId="397"/>
            <ac:cxnSpMk id="36" creationId="{3F794F38-F40E-434D-B5F0-4B049CF4EA5C}"/>
          </ac:cxnSpMkLst>
        </pc:cxnChg>
      </pc:sldChg>
      <pc:sldChg chg="modSp add ord">
        <pc:chgData name="Evgenia Korneva" userId="e62070071816427d" providerId="LiveId" clId="{71E158D6-366F-4F8C-A550-947264703B43}" dt="2020-12-14T06:37:09.452" v="6740" actId="20577"/>
        <pc:sldMkLst>
          <pc:docMk/>
          <pc:sldMk cId="3147530082" sldId="398"/>
        </pc:sldMkLst>
        <pc:spChg chg="mod">
          <ac:chgData name="Evgenia Korneva" userId="e62070071816427d" providerId="LiveId" clId="{71E158D6-366F-4F8C-A550-947264703B43}" dt="2020-12-14T06:37:09.452" v="6740" actId="20577"/>
          <ac:spMkLst>
            <pc:docMk/>
            <pc:sldMk cId="3147530082" sldId="398"/>
            <ac:spMk id="15" creationId="{19294960-3A25-4E9B-958B-C457D3DEB737}"/>
          </ac:spMkLst>
        </pc:spChg>
      </pc:sldChg>
      <pc:sldChg chg="modSp add">
        <pc:chgData name="Evgenia Korneva" userId="e62070071816427d" providerId="LiveId" clId="{71E158D6-366F-4F8C-A550-947264703B43}" dt="2020-12-14T06:37:27.289" v="6748" actId="20577"/>
        <pc:sldMkLst>
          <pc:docMk/>
          <pc:sldMk cId="3750278147" sldId="399"/>
        </pc:sldMkLst>
        <pc:spChg chg="mod">
          <ac:chgData name="Evgenia Korneva" userId="e62070071816427d" providerId="LiveId" clId="{71E158D6-366F-4F8C-A550-947264703B43}" dt="2020-12-14T06:37:27.289" v="6748" actId="20577"/>
          <ac:spMkLst>
            <pc:docMk/>
            <pc:sldMk cId="3750278147" sldId="399"/>
            <ac:spMk id="15" creationId="{19294960-3A25-4E9B-958B-C457D3DEB737}"/>
          </ac:spMkLst>
        </pc:spChg>
      </pc:sldChg>
      <pc:sldChg chg="modSp add ord">
        <pc:chgData name="Evgenia Korneva" userId="e62070071816427d" providerId="LiveId" clId="{71E158D6-366F-4F8C-A550-947264703B43}" dt="2020-12-13T23:42:28.390" v="3386" actId="20577"/>
        <pc:sldMkLst>
          <pc:docMk/>
          <pc:sldMk cId="359760486" sldId="400"/>
        </pc:sldMkLst>
        <pc:spChg chg="mod">
          <ac:chgData name="Evgenia Korneva" userId="e62070071816427d" providerId="LiveId" clId="{71E158D6-366F-4F8C-A550-947264703B43}" dt="2020-12-13T23:42:28.390" v="3386" actId="20577"/>
          <ac:spMkLst>
            <pc:docMk/>
            <pc:sldMk cId="359760486" sldId="400"/>
            <ac:spMk id="15" creationId="{19294960-3A25-4E9B-958B-C457D3DEB737}"/>
          </ac:spMkLst>
        </pc:spChg>
      </pc:sldChg>
      <pc:sldChg chg="addSp delSp modSp add">
        <pc:chgData name="Evgenia Korneva" userId="e62070071816427d" providerId="LiveId" clId="{71E158D6-366F-4F8C-A550-947264703B43}" dt="2020-12-13T23:43:33.908" v="3411" actId="113"/>
        <pc:sldMkLst>
          <pc:docMk/>
          <pc:sldMk cId="1364131684" sldId="401"/>
        </pc:sldMkLst>
        <pc:spChg chg="del">
          <ac:chgData name="Evgenia Korneva" userId="e62070071816427d" providerId="LiveId" clId="{71E158D6-366F-4F8C-A550-947264703B43}" dt="2020-12-13T23:43:21.720" v="3388"/>
          <ac:spMkLst>
            <pc:docMk/>
            <pc:sldMk cId="1364131684" sldId="401"/>
            <ac:spMk id="2" creationId="{13833F81-5F1A-4497-AC0E-226DB0878A90}"/>
          </ac:spMkLst>
        </pc:spChg>
        <pc:spChg chg="del">
          <ac:chgData name="Evgenia Korneva" userId="e62070071816427d" providerId="LiveId" clId="{71E158D6-366F-4F8C-A550-947264703B43}" dt="2020-12-13T23:43:21.720" v="3388"/>
          <ac:spMkLst>
            <pc:docMk/>
            <pc:sldMk cId="1364131684" sldId="401"/>
            <ac:spMk id="3" creationId="{930A3225-0658-43EC-8BE4-0341984A8D78}"/>
          </ac:spMkLst>
        </pc:spChg>
        <pc:spChg chg="add mod">
          <ac:chgData name="Evgenia Korneva" userId="e62070071816427d" providerId="LiveId" clId="{71E158D6-366F-4F8C-A550-947264703B43}" dt="2020-12-13T23:43:33.908" v="3411" actId="113"/>
          <ac:spMkLst>
            <pc:docMk/>
            <pc:sldMk cId="1364131684" sldId="401"/>
            <ac:spMk id="5" creationId="{9BAFB824-258A-4843-93E4-EAFA4336987A}"/>
          </ac:spMkLst>
        </pc:spChg>
        <pc:spChg chg="add mod">
          <ac:chgData name="Evgenia Korneva" userId="e62070071816427d" providerId="LiveId" clId="{71E158D6-366F-4F8C-A550-947264703B43}" dt="2020-12-13T23:43:21.720" v="3388"/>
          <ac:spMkLst>
            <pc:docMk/>
            <pc:sldMk cId="1364131684" sldId="401"/>
            <ac:spMk id="6" creationId="{57DEF0B3-00BF-441C-97BE-45FC60A5D4E3}"/>
          </ac:spMkLst>
        </pc:spChg>
      </pc:sldChg>
      <pc:sldChg chg="modSp add">
        <pc:chgData name="Evgenia Korneva" userId="e62070071816427d" providerId="LiveId" clId="{71E158D6-366F-4F8C-A550-947264703B43}" dt="2020-12-14T00:16:02.102" v="3668" actId="20577"/>
        <pc:sldMkLst>
          <pc:docMk/>
          <pc:sldMk cId="2360950017" sldId="402"/>
        </pc:sldMkLst>
        <pc:spChg chg="mod">
          <ac:chgData name="Evgenia Korneva" userId="e62070071816427d" providerId="LiveId" clId="{71E158D6-366F-4F8C-A550-947264703B43}" dt="2020-12-13T23:43:52.956" v="3431" actId="113"/>
          <ac:spMkLst>
            <pc:docMk/>
            <pc:sldMk cId="2360950017" sldId="402"/>
            <ac:spMk id="2" creationId="{DD35A8AA-D67C-4D4D-8069-6E244F4B98BD}"/>
          </ac:spMkLst>
        </pc:spChg>
        <pc:spChg chg="mod">
          <ac:chgData name="Evgenia Korneva" userId="e62070071816427d" providerId="LiveId" clId="{71E158D6-366F-4F8C-A550-947264703B43}" dt="2020-12-14T00:16:02.102" v="3668" actId="20577"/>
          <ac:spMkLst>
            <pc:docMk/>
            <pc:sldMk cId="2360950017" sldId="402"/>
            <ac:spMk id="3" creationId="{5152B79C-97F2-45D1-9EC8-DC63C849E2D2}"/>
          </ac:spMkLst>
        </pc:spChg>
      </pc:sldChg>
      <pc:sldChg chg="addSp delSp modSp add del">
        <pc:chgData name="Evgenia Korneva" userId="e62070071816427d" providerId="LiveId" clId="{71E158D6-366F-4F8C-A550-947264703B43}" dt="2020-12-14T00:14:45.535" v="3562" actId="2696"/>
        <pc:sldMkLst>
          <pc:docMk/>
          <pc:sldMk cId="3734685163" sldId="403"/>
        </pc:sldMkLst>
        <pc:spChg chg="del">
          <ac:chgData name="Evgenia Korneva" userId="e62070071816427d" providerId="LiveId" clId="{71E158D6-366F-4F8C-A550-947264703B43}" dt="2020-12-14T00:10:45.512" v="3487"/>
          <ac:spMkLst>
            <pc:docMk/>
            <pc:sldMk cId="3734685163" sldId="403"/>
            <ac:spMk id="2" creationId="{6E457B4A-4EEF-4F7E-A54C-AA7728EC8C6E}"/>
          </ac:spMkLst>
        </pc:spChg>
        <pc:spChg chg="del">
          <ac:chgData name="Evgenia Korneva" userId="e62070071816427d" providerId="LiveId" clId="{71E158D6-366F-4F8C-A550-947264703B43}" dt="2020-12-14T00:08:46.731" v="3469"/>
          <ac:spMkLst>
            <pc:docMk/>
            <pc:sldMk cId="3734685163" sldId="403"/>
            <ac:spMk id="3" creationId="{B041F244-460A-4CB2-9CAA-4BFBA568C674}"/>
          </ac:spMkLst>
        </pc:spChg>
        <pc:spChg chg="add del mod">
          <ac:chgData name="Evgenia Korneva" userId="e62070071816427d" providerId="LiveId" clId="{71E158D6-366F-4F8C-A550-947264703B43}" dt="2020-12-14T00:10:24.423" v="3479"/>
          <ac:spMkLst>
            <pc:docMk/>
            <pc:sldMk cId="3734685163" sldId="403"/>
            <ac:spMk id="8" creationId="{1399052A-601D-4E51-911F-016E041670A3}"/>
          </ac:spMkLst>
        </pc:spChg>
        <pc:spChg chg="add mod">
          <ac:chgData name="Evgenia Korneva" userId="e62070071816427d" providerId="LiveId" clId="{71E158D6-366F-4F8C-A550-947264703B43}" dt="2020-12-14T00:14:37.220" v="3561"/>
          <ac:spMkLst>
            <pc:docMk/>
            <pc:sldMk cId="3734685163" sldId="403"/>
            <ac:spMk id="11" creationId="{F22E388D-1A89-4537-8163-1885ACE1DB01}"/>
          </ac:spMkLst>
        </pc:spChg>
        <pc:spChg chg="add mod">
          <ac:chgData name="Evgenia Korneva" userId="e62070071816427d" providerId="LiveId" clId="{71E158D6-366F-4F8C-A550-947264703B43}" dt="2020-12-14T00:11:39.384" v="3538" actId="122"/>
          <ac:spMkLst>
            <pc:docMk/>
            <pc:sldMk cId="3734685163" sldId="403"/>
            <ac:spMk id="12" creationId="{EA073CDF-E620-4B5F-B177-FDBCA88A7818}"/>
          </ac:spMkLst>
        </pc:spChg>
        <pc:spChg chg="add mod">
          <ac:chgData name="Evgenia Korneva" userId="e62070071816427d" providerId="LiveId" clId="{71E158D6-366F-4F8C-A550-947264703B43}" dt="2020-12-14T00:12:08.707" v="3549" actId="20577"/>
          <ac:spMkLst>
            <pc:docMk/>
            <pc:sldMk cId="3734685163" sldId="403"/>
            <ac:spMk id="13" creationId="{964BA122-A996-4CCE-9A4D-8B45A7E2271E}"/>
          </ac:spMkLst>
        </pc:spChg>
        <pc:spChg chg="add del mod">
          <ac:chgData name="Evgenia Korneva" userId="e62070071816427d" providerId="LiveId" clId="{71E158D6-366F-4F8C-A550-947264703B43}" dt="2020-12-14T00:12:56.751" v="3550"/>
          <ac:spMkLst>
            <pc:docMk/>
            <pc:sldMk cId="3734685163" sldId="403"/>
            <ac:spMk id="14" creationId="{208F0291-2423-4F68-8E8F-7B302CBFEF86}"/>
          </ac:spMkLst>
        </pc:spChg>
        <pc:spChg chg="add del mod">
          <ac:chgData name="Evgenia Korneva" userId="e62070071816427d" providerId="LiveId" clId="{71E158D6-366F-4F8C-A550-947264703B43}" dt="2020-12-14T00:11:01.605" v="3491"/>
          <ac:spMkLst>
            <pc:docMk/>
            <pc:sldMk cId="3734685163" sldId="403"/>
            <ac:spMk id="15" creationId="{C4132898-0913-4CB6-95A6-A0DC5DB6534D}"/>
          </ac:spMkLst>
        </pc:spChg>
        <pc:picChg chg="add del mod modCrop">
          <ac:chgData name="Evgenia Korneva" userId="e62070071816427d" providerId="LiveId" clId="{71E158D6-366F-4F8C-A550-947264703B43}" dt="2020-12-14T00:10:24.052" v="3478" actId="478"/>
          <ac:picMkLst>
            <pc:docMk/>
            <pc:sldMk cId="3734685163" sldId="403"/>
            <ac:picMk id="6" creationId="{596A2397-C244-470C-AD51-0F965C382F04}"/>
          </ac:picMkLst>
        </pc:picChg>
        <pc:picChg chg="add del mod modCrop">
          <ac:chgData name="Evgenia Korneva" userId="e62070071816427d" providerId="LiveId" clId="{71E158D6-366F-4F8C-A550-947264703B43}" dt="2020-12-14T00:10:59.426" v="3490"/>
          <ac:picMkLst>
            <pc:docMk/>
            <pc:sldMk cId="3734685163" sldId="403"/>
            <ac:picMk id="10" creationId="{D907EAE8-EA14-4B5A-9A64-7DD1288577DA}"/>
          </ac:picMkLst>
        </pc:picChg>
        <pc:picChg chg="add mod">
          <ac:chgData name="Evgenia Korneva" userId="e62070071816427d" providerId="LiveId" clId="{71E158D6-366F-4F8C-A550-947264703B43}" dt="2020-12-14T00:11:07.557" v="3493" actId="14100"/>
          <ac:picMkLst>
            <pc:docMk/>
            <pc:sldMk cId="3734685163" sldId="403"/>
            <ac:picMk id="16" creationId="{E11CE7B8-4DF1-425C-A737-9933BA27B5AC}"/>
          </ac:picMkLst>
        </pc:picChg>
        <pc:picChg chg="add mod">
          <ac:chgData name="Evgenia Korneva" userId="e62070071816427d" providerId="LiveId" clId="{71E158D6-366F-4F8C-A550-947264703B43}" dt="2020-12-14T00:13:00.334" v="3553" actId="1076"/>
          <ac:picMkLst>
            <pc:docMk/>
            <pc:sldMk cId="3734685163" sldId="403"/>
            <ac:picMk id="18" creationId="{6E6568B6-521F-4AB3-ACC3-1B888B964CB9}"/>
          </ac:picMkLst>
        </pc:picChg>
      </pc:sldChg>
      <pc:sldChg chg="modSp add">
        <pc:chgData name="Evgenia Korneva" userId="e62070071816427d" providerId="LiveId" clId="{71E158D6-366F-4F8C-A550-947264703B43}" dt="2020-12-14T06:39:41.363" v="6809" actId="2085"/>
        <pc:sldMkLst>
          <pc:docMk/>
          <pc:sldMk cId="2021638156" sldId="404"/>
        </pc:sldMkLst>
        <pc:spChg chg="mod">
          <ac:chgData name="Evgenia Korneva" userId="e62070071816427d" providerId="LiveId" clId="{71E158D6-366F-4F8C-A550-947264703B43}" dt="2020-12-14T00:14:47.755" v="3563"/>
          <ac:spMkLst>
            <pc:docMk/>
            <pc:sldMk cId="2021638156" sldId="404"/>
            <ac:spMk id="11" creationId="{F22E388D-1A89-4537-8163-1885ACE1DB01}"/>
          </ac:spMkLst>
        </pc:spChg>
        <pc:spChg chg="mod">
          <ac:chgData name="Evgenia Korneva" userId="e62070071816427d" providerId="LiveId" clId="{71E158D6-366F-4F8C-A550-947264703B43}" dt="2020-12-14T00:27:23.510" v="3878" actId="207"/>
          <ac:spMkLst>
            <pc:docMk/>
            <pc:sldMk cId="2021638156" sldId="404"/>
            <ac:spMk id="12" creationId="{EA073CDF-E620-4B5F-B177-FDBCA88A7818}"/>
          </ac:spMkLst>
        </pc:spChg>
        <pc:picChg chg="mod">
          <ac:chgData name="Evgenia Korneva" userId="e62070071816427d" providerId="LiveId" clId="{71E158D6-366F-4F8C-A550-947264703B43}" dt="2020-12-14T00:13:30.038" v="3556" actId="29295"/>
          <ac:picMkLst>
            <pc:docMk/>
            <pc:sldMk cId="2021638156" sldId="404"/>
            <ac:picMk id="16" creationId="{E11CE7B8-4DF1-425C-A737-9933BA27B5AC}"/>
          </ac:picMkLst>
        </pc:picChg>
        <pc:picChg chg="mod">
          <ac:chgData name="Evgenia Korneva" userId="e62070071816427d" providerId="LiveId" clId="{71E158D6-366F-4F8C-A550-947264703B43}" dt="2020-12-14T06:39:41.363" v="6809" actId="2085"/>
          <ac:picMkLst>
            <pc:docMk/>
            <pc:sldMk cId="2021638156" sldId="404"/>
            <ac:picMk id="18" creationId="{6E6568B6-521F-4AB3-ACC3-1B888B964CB9}"/>
          </ac:picMkLst>
        </pc:picChg>
      </pc:sldChg>
      <pc:sldChg chg="addSp delSp modSp add">
        <pc:chgData name="Evgenia Korneva" userId="e62070071816427d" providerId="LiveId" clId="{71E158D6-366F-4F8C-A550-947264703B43}" dt="2020-12-14T06:38:44.989" v="6802" actId="20577"/>
        <pc:sldMkLst>
          <pc:docMk/>
          <pc:sldMk cId="1334503247" sldId="405"/>
        </pc:sldMkLst>
        <pc:spChg chg="add del mod">
          <ac:chgData name="Evgenia Korneva" userId="e62070071816427d" providerId="LiveId" clId="{71E158D6-366F-4F8C-A550-947264703B43}" dt="2020-12-14T06:38:30.258" v="6777" actId="478"/>
          <ac:spMkLst>
            <pc:docMk/>
            <pc:sldMk cId="1334503247" sldId="405"/>
            <ac:spMk id="3" creationId="{4B817F64-8153-4DB7-8BDC-D536014D750F}"/>
          </ac:spMkLst>
        </pc:spChg>
        <pc:spChg chg="add mod">
          <ac:chgData name="Evgenia Korneva" userId="e62070071816427d" providerId="LiveId" clId="{71E158D6-366F-4F8C-A550-947264703B43}" dt="2020-12-14T06:38:44.989" v="6802" actId="20577"/>
          <ac:spMkLst>
            <pc:docMk/>
            <pc:sldMk cId="1334503247" sldId="405"/>
            <ac:spMk id="10" creationId="{10187564-A527-40C4-BB65-45170D097540}"/>
          </ac:spMkLst>
        </pc:spChg>
        <pc:spChg chg="mod">
          <ac:chgData name="Evgenia Korneva" userId="e62070071816427d" providerId="LiveId" clId="{71E158D6-366F-4F8C-A550-947264703B43}" dt="2020-12-14T00:14:34.344" v="3560"/>
          <ac:spMkLst>
            <pc:docMk/>
            <pc:sldMk cId="1334503247" sldId="405"/>
            <ac:spMk id="11" creationId="{F22E388D-1A89-4537-8163-1885ACE1DB01}"/>
          </ac:spMkLst>
        </pc:spChg>
        <pc:spChg chg="del">
          <ac:chgData name="Evgenia Korneva" userId="e62070071816427d" providerId="LiveId" clId="{71E158D6-366F-4F8C-A550-947264703B43}" dt="2020-12-14T06:38:28.009" v="6776" actId="478"/>
          <ac:spMkLst>
            <pc:docMk/>
            <pc:sldMk cId="1334503247" sldId="405"/>
            <ac:spMk id="13" creationId="{964BA122-A996-4CCE-9A4D-8B45A7E2271E}"/>
          </ac:spMkLst>
        </pc:spChg>
      </pc:sldChg>
      <pc:sldChg chg="addSp delSp modSp add">
        <pc:chgData name="Evgenia Korneva" userId="e62070071816427d" providerId="LiveId" clId="{71E158D6-366F-4F8C-A550-947264703B43}" dt="2020-12-14T00:26:46.535" v="3873" actId="1076"/>
        <pc:sldMkLst>
          <pc:docMk/>
          <pc:sldMk cId="2452006122" sldId="406"/>
        </pc:sldMkLst>
        <pc:spChg chg="add del mod">
          <ac:chgData name="Evgenia Korneva" userId="e62070071816427d" providerId="LiveId" clId="{71E158D6-366F-4F8C-A550-947264703B43}" dt="2020-12-14T00:19:19.322" v="3708"/>
          <ac:spMkLst>
            <pc:docMk/>
            <pc:sldMk cId="2452006122" sldId="406"/>
            <ac:spMk id="6" creationId="{A485BABC-1E95-4100-A815-4362F0F16B6B}"/>
          </ac:spMkLst>
        </pc:spChg>
        <pc:spChg chg="add del mod">
          <ac:chgData name="Evgenia Korneva" userId="e62070071816427d" providerId="LiveId" clId="{71E158D6-366F-4F8C-A550-947264703B43}" dt="2020-12-14T00:20:49.887" v="3733"/>
          <ac:spMkLst>
            <pc:docMk/>
            <pc:sldMk cId="2452006122" sldId="406"/>
            <ac:spMk id="8" creationId="{C43799A3-AD38-4A2E-990B-9939D5687E24}"/>
          </ac:spMkLst>
        </pc:spChg>
        <pc:spChg chg="mod">
          <ac:chgData name="Evgenia Korneva" userId="e62070071816427d" providerId="LiveId" clId="{71E158D6-366F-4F8C-A550-947264703B43}" dt="2020-12-14T00:25:12.850" v="3842" actId="27636"/>
          <ac:spMkLst>
            <pc:docMk/>
            <pc:sldMk cId="2452006122" sldId="406"/>
            <ac:spMk id="12" creationId="{EA073CDF-E620-4B5F-B177-FDBCA88A7818}"/>
          </ac:spMkLst>
        </pc:spChg>
        <pc:spChg chg="del mod">
          <ac:chgData name="Evgenia Korneva" userId="e62070071816427d" providerId="LiveId" clId="{71E158D6-366F-4F8C-A550-947264703B43}" dt="2020-12-14T00:25:04.505" v="3837" actId="478"/>
          <ac:spMkLst>
            <pc:docMk/>
            <pc:sldMk cId="2452006122" sldId="406"/>
            <ac:spMk id="13" creationId="{964BA122-A996-4CCE-9A4D-8B45A7E2271E}"/>
          </ac:spMkLst>
        </pc:spChg>
        <pc:spChg chg="add del mod">
          <ac:chgData name="Evgenia Korneva" userId="e62070071816427d" providerId="LiveId" clId="{71E158D6-366F-4F8C-A550-947264703B43}" dt="2020-12-14T00:25:06.980" v="3838" actId="478"/>
          <ac:spMkLst>
            <pc:docMk/>
            <pc:sldMk cId="2452006122" sldId="406"/>
            <ac:spMk id="26" creationId="{EBBF63E4-0A0D-414B-99FB-7AEC8D69AC62}"/>
          </ac:spMkLst>
        </pc:spChg>
        <pc:spChg chg="add mod">
          <ac:chgData name="Evgenia Korneva" userId="e62070071816427d" providerId="LiveId" clId="{71E158D6-366F-4F8C-A550-947264703B43}" dt="2020-12-14T00:25:18.437" v="3863" actId="20577"/>
          <ac:spMkLst>
            <pc:docMk/>
            <pc:sldMk cId="2452006122" sldId="406"/>
            <ac:spMk id="27" creationId="{5091F936-62D3-44FA-A54E-F1D7DBB91842}"/>
          </ac:spMkLst>
        </pc:spChg>
        <pc:picChg chg="add del mod">
          <ac:chgData name="Evgenia Korneva" userId="e62070071816427d" providerId="LiveId" clId="{71E158D6-366F-4F8C-A550-947264703B43}" dt="2020-12-14T00:19:14.756" v="3707"/>
          <ac:picMkLst>
            <pc:docMk/>
            <pc:sldMk cId="2452006122" sldId="406"/>
            <ac:picMk id="3" creationId="{8F39F2EC-435D-4791-B208-0E2205AD05F8}"/>
          </ac:picMkLst>
        </pc:picChg>
        <pc:picChg chg="add mod">
          <ac:chgData name="Evgenia Korneva" userId="e62070071816427d" providerId="LiveId" clId="{71E158D6-366F-4F8C-A550-947264703B43}" dt="2020-12-14T00:20:53.715" v="3736" actId="1076"/>
          <ac:picMkLst>
            <pc:docMk/>
            <pc:sldMk cId="2452006122" sldId="406"/>
            <ac:picMk id="10" creationId="{F9758D99-8F00-4E63-BE67-79474E3A080D}"/>
          </ac:picMkLst>
        </pc:picChg>
        <pc:picChg chg="add mod">
          <ac:chgData name="Evgenia Korneva" userId="e62070071816427d" providerId="LiveId" clId="{71E158D6-366F-4F8C-A550-947264703B43}" dt="2020-12-14T00:19:22.001" v="3709" actId="1076"/>
          <ac:picMkLst>
            <pc:docMk/>
            <pc:sldMk cId="2452006122" sldId="406"/>
            <ac:picMk id="14" creationId="{D8F14345-BA9B-40C8-83B3-456BBF795A33}"/>
          </ac:picMkLst>
        </pc:picChg>
        <pc:picChg chg="del mod">
          <ac:chgData name="Evgenia Korneva" userId="e62070071816427d" providerId="LiveId" clId="{71E158D6-366F-4F8C-A550-947264703B43}" dt="2020-12-14T00:19:12.731" v="3706" actId="478"/>
          <ac:picMkLst>
            <pc:docMk/>
            <pc:sldMk cId="2452006122" sldId="406"/>
            <ac:picMk id="16" creationId="{E11CE7B8-4DF1-425C-A737-9933BA27B5AC}"/>
          </ac:picMkLst>
        </pc:picChg>
        <pc:picChg chg="add del mod">
          <ac:chgData name="Evgenia Korneva" userId="e62070071816427d" providerId="LiveId" clId="{71E158D6-366F-4F8C-A550-947264703B43}" dt="2020-12-14T00:21:37.502" v="3740" actId="478"/>
          <ac:picMkLst>
            <pc:docMk/>
            <pc:sldMk cId="2452006122" sldId="406"/>
            <ac:picMk id="17" creationId="{3CD7A3A0-071E-4A5E-AFC9-9AFCED4105AF}"/>
          </ac:picMkLst>
        </pc:picChg>
        <pc:picChg chg="del">
          <ac:chgData name="Evgenia Korneva" userId="e62070071816427d" providerId="LiveId" clId="{71E158D6-366F-4F8C-A550-947264703B43}" dt="2020-12-14T00:19:31.108" v="3732" actId="478"/>
          <ac:picMkLst>
            <pc:docMk/>
            <pc:sldMk cId="2452006122" sldId="406"/>
            <ac:picMk id="18" creationId="{6E6568B6-521F-4AB3-ACC3-1B888B964CB9}"/>
          </ac:picMkLst>
        </pc:picChg>
        <pc:picChg chg="add del mod">
          <ac:chgData name="Evgenia Korneva" userId="e62070071816427d" providerId="LiveId" clId="{71E158D6-366F-4F8C-A550-947264703B43}" dt="2020-12-14T00:22:51.665" v="3746" actId="478"/>
          <ac:picMkLst>
            <pc:docMk/>
            <pc:sldMk cId="2452006122" sldId="406"/>
            <ac:picMk id="20" creationId="{10C5D64B-5C46-4CD1-81FA-4D2BB939FEA8}"/>
          </ac:picMkLst>
        </pc:picChg>
        <pc:picChg chg="add del mod">
          <ac:chgData name="Evgenia Korneva" userId="e62070071816427d" providerId="LiveId" clId="{71E158D6-366F-4F8C-A550-947264703B43}" dt="2020-12-14T00:23:13.389" v="3752" actId="478"/>
          <ac:picMkLst>
            <pc:docMk/>
            <pc:sldMk cId="2452006122" sldId="406"/>
            <ac:picMk id="22" creationId="{3E24223C-6732-4E45-B4BB-428A8F8E25CA}"/>
          </ac:picMkLst>
        </pc:picChg>
        <pc:picChg chg="add del mod">
          <ac:chgData name="Evgenia Korneva" userId="e62070071816427d" providerId="LiveId" clId="{71E158D6-366F-4F8C-A550-947264703B43}" dt="2020-12-14T00:26:26.326" v="3869" actId="478"/>
          <ac:picMkLst>
            <pc:docMk/>
            <pc:sldMk cId="2452006122" sldId="406"/>
            <ac:picMk id="24" creationId="{9AF8EF2B-ED83-4710-8ED7-BCBD68C5B621}"/>
          </ac:picMkLst>
        </pc:picChg>
        <pc:picChg chg="add mod">
          <ac:chgData name="Evgenia Korneva" userId="e62070071816427d" providerId="LiveId" clId="{71E158D6-366F-4F8C-A550-947264703B43}" dt="2020-12-14T00:26:46.535" v="3873" actId="1076"/>
          <ac:picMkLst>
            <pc:docMk/>
            <pc:sldMk cId="2452006122" sldId="406"/>
            <ac:picMk id="29" creationId="{EB449F19-407E-4623-A4BB-1DE349D6218A}"/>
          </ac:picMkLst>
        </pc:picChg>
      </pc:sldChg>
      <pc:sldChg chg="delSp modSp add">
        <pc:chgData name="Evgenia Korneva" userId="e62070071816427d" providerId="LiveId" clId="{71E158D6-366F-4F8C-A550-947264703B43}" dt="2020-12-14T00:24:31.232" v="3830" actId="478"/>
        <pc:sldMkLst>
          <pc:docMk/>
          <pc:sldMk cId="3586051603" sldId="407"/>
        </pc:sldMkLst>
        <pc:spChg chg="mod">
          <ac:chgData name="Evgenia Korneva" userId="e62070071816427d" providerId="LiveId" clId="{71E158D6-366F-4F8C-A550-947264703B43}" dt="2020-12-14T00:24:24.471" v="3829" actId="14100"/>
          <ac:spMkLst>
            <pc:docMk/>
            <pc:sldMk cId="3586051603" sldId="407"/>
            <ac:spMk id="12" creationId="{EA073CDF-E620-4B5F-B177-FDBCA88A7818}"/>
          </ac:spMkLst>
        </pc:spChg>
        <pc:spChg chg="mod">
          <ac:chgData name="Evgenia Korneva" userId="e62070071816427d" providerId="LiveId" clId="{71E158D6-366F-4F8C-A550-947264703B43}" dt="2020-12-14T00:24:24.471" v="3829" actId="14100"/>
          <ac:spMkLst>
            <pc:docMk/>
            <pc:sldMk cId="3586051603" sldId="407"/>
            <ac:spMk id="13" creationId="{964BA122-A996-4CCE-9A4D-8B45A7E2271E}"/>
          </ac:spMkLst>
        </pc:spChg>
        <pc:picChg chg="del">
          <ac:chgData name="Evgenia Korneva" userId="e62070071816427d" providerId="LiveId" clId="{71E158D6-366F-4F8C-A550-947264703B43}" dt="2020-12-14T00:24:31.232" v="3830" actId="478"/>
          <ac:picMkLst>
            <pc:docMk/>
            <pc:sldMk cId="3586051603" sldId="407"/>
            <ac:picMk id="24" creationId="{9AF8EF2B-ED83-4710-8ED7-BCBD68C5B621}"/>
          </ac:picMkLst>
        </pc:picChg>
      </pc:sldChg>
      <pc:sldChg chg="modSp add">
        <pc:chgData name="Evgenia Korneva" userId="e62070071816427d" providerId="LiveId" clId="{71E158D6-366F-4F8C-A550-947264703B43}" dt="2020-12-14T00:27:16.063" v="3877" actId="207"/>
        <pc:sldMkLst>
          <pc:docMk/>
          <pc:sldMk cId="2505852132" sldId="408"/>
        </pc:sldMkLst>
        <pc:spChg chg="mod">
          <ac:chgData name="Evgenia Korneva" userId="e62070071816427d" providerId="LiveId" clId="{71E158D6-366F-4F8C-A550-947264703B43}" dt="2020-12-14T00:27:16.063" v="3877" actId="207"/>
          <ac:spMkLst>
            <pc:docMk/>
            <pc:sldMk cId="2505852132" sldId="408"/>
            <ac:spMk id="12" creationId="{EA073CDF-E620-4B5F-B177-FDBCA88A7818}"/>
          </ac:spMkLst>
        </pc:spChg>
        <pc:picChg chg="mod">
          <ac:chgData name="Evgenia Korneva" userId="e62070071816427d" providerId="LiveId" clId="{71E158D6-366F-4F8C-A550-947264703B43}" dt="2020-12-14T00:27:08.274" v="3875" actId="29295"/>
          <ac:picMkLst>
            <pc:docMk/>
            <pc:sldMk cId="2505852132" sldId="408"/>
            <ac:picMk id="14" creationId="{D8F14345-BA9B-40C8-83B3-456BBF795A33}"/>
          </ac:picMkLst>
        </pc:picChg>
      </pc:sldChg>
      <pc:sldChg chg="addSp delSp modSp add">
        <pc:chgData name="Evgenia Korneva" userId="e62070071816427d" providerId="LiveId" clId="{71E158D6-366F-4F8C-A550-947264703B43}" dt="2020-12-14T00:28:07.877" v="3930" actId="113"/>
        <pc:sldMkLst>
          <pc:docMk/>
          <pc:sldMk cId="878293861" sldId="409"/>
        </pc:sldMkLst>
        <pc:spChg chg="del">
          <ac:chgData name="Evgenia Korneva" userId="e62070071816427d" providerId="LiveId" clId="{71E158D6-366F-4F8C-A550-947264703B43}" dt="2020-12-14T00:27:37.131" v="3880"/>
          <ac:spMkLst>
            <pc:docMk/>
            <pc:sldMk cId="878293861" sldId="409"/>
            <ac:spMk id="2" creationId="{36ED30ED-1FB9-4D79-B464-CA5CF43F1D92}"/>
          </ac:spMkLst>
        </pc:spChg>
        <pc:spChg chg="del">
          <ac:chgData name="Evgenia Korneva" userId="e62070071816427d" providerId="LiveId" clId="{71E158D6-366F-4F8C-A550-947264703B43}" dt="2020-12-14T00:27:37.131" v="3880"/>
          <ac:spMkLst>
            <pc:docMk/>
            <pc:sldMk cId="878293861" sldId="409"/>
            <ac:spMk id="3" creationId="{288D7061-BD02-4BD3-8A8B-F9AF3E8E4DED}"/>
          </ac:spMkLst>
        </pc:spChg>
        <pc:spChg chg="del">
          <ac:chgData name="Evgenia Korneva" userId="e62070071816427d" providerId="LiveId" clId="{71E158D6-366F-4F8C-A550-947264703B43}" dt="2020-12-14T00:27:37.131" v="3880"/>
          <ac:spMkLst>
            <pc:docMk/>
            <pc:sldMk cId="878293861" sldId="409"/>
            <ac:spMk id="4" creationId="{B1BD1E46-A688-448D-84D1-CFC5CA8A1AD8}"/>
          </ac:spMkLst>
        </pc:spChg>
        <pc:spChg chg="del">
          <ac:chgData name="Evgenia Korneva" userId="e62070071816427d" providerId="LiveId" clId="{71E158D6-366F-4F8C-A550-947264703B43}" dt="2020-12-14T00:27:37.131" v="3880"/>
          <ac:spMkLst>
            <pc:docMk/>
            <pc:sldMk cId="878293861" sldId="409"/>
            <ac:spMk id="5" creationId="{0E265DC3-4CA3-4F99-92D6-96C1D85E4C69}"/>
          </ac:spMkLst>
        </pc:spChg>
        <pc:spChg chg="del">
          <ac:chgData name="Evgenia Korneva" userId="e62070071816427d" providerId="LiveId" clId="{71E158D6-366F-4F8C-A550-947264703B43}" dt="2020-12-14T00:27:37.131" v="3880"/>
          <ac:spMkLst>
            <pc:docMk/>
            <pc:sldMk cId="878293861" sldId="409"/>
            <ac:spMk id="6" creationId="{C6A2F558-BFAE-4AE3-9111-416F910678BB}"/>
          </ac:spMkLst>
        </pc:spChg>
        <pc:spChg chg="add mod">
          <ac:chgData name="Evgenia Korneva" userId="e62070071816427d" providerId="LiveId" clId="{71E158D6-366F-4F8C-A550-947264703B43}" dt="2020-12-14T00:28:02.995" v="3929" actId="404"/>
          <ac:spMkLst>
            <pc:docMk/>
            <pc:sldMk cId="878293861" sldId="409"/>
            <ac:spMk id="8" creationId="{E04F4A80-F850-402A-BDF6-ADAAB9EB9A9F}"/>
          </ac:spMkLst>
        </pc:spChg>
        <pc:spChg chg="add mod">
          <ac:chgData name="Evgenia Korneva" userId="e62070071816427d" providerId="LiveId" clId="{71E158D6-366F-4F8C-A550-947264703B43}" dt="2020-12-14T00:28:07.877" v="3930" actId="113"/>
          <ac:spMkLst>
            <pc:docMk/>
            <pc:sldMk cId="878293861" sldId="409"/>
            <ac:spMk id="9" creationId="{80C1B7C3-EC19-4F54-9CB7-C318F120358A}"/>
          </ac:spMkLst>
        </pc:spChg>
      </pc:sldChg>
      <pc:sldChg chg="addSp delSp modSp add">
        <pc:chgData name="Evgenia Korneva" userId="e62070071816427d" providerId="LiveId" clId="{71E158D6-366F-4F8C-A550-947264703B43}" dt="2020-12-14T00:30:23.493" v="4096" actId="403"/>
        <pc:sldMkLst>
          <pc:docMk/>
          <pc:sldMk cId="3830176589" sldId="410"/>
        </pc:sldMkLst>
        <pc:spChg chg="del">
          <ac:chgData name="Evgenia Korneva" userId="e62070071816427d" providerId="LiveId" clId="{71E158D6-366F-4F8C-A550-947264703B43}" dt="2020-12-14T00:28:17.298" v="3932"/>
          <ac:spMkLst>
            <pc:docMk/>
            <pc:sldMk cId="3830176589" sldId="410"/>
            <ac:spMk id="2" creationId="{AF82E1CF-88E4-44F5-899F-ED6073CFB55D}"/>
          </ac:spMkLst>
        </pc:spChg>
        <pc:spChg chg="del">
          <ac:chgData name="Evgenia Korneva" userId="e62070071816427d" providerId="LiveId" clId="{71E158D6-366F-4F8C-A550-947264703B43}" dt="2020-12-14T00:28:17.298" v="3932"/>
          <ac:spMkLst>
            <pc:docMk/>
            <pc:sldMk cId="3830176589" sldId="410"/>
            <ac:spMk id="3" creationId="{5585DBC4-0AB7-4864-A98D-BCD8F811DBCF}"/>
          </ac:spMkLst>
        </pc:spChg>
        <pc:spChg chg="del">
          <ac:chgData name="Evgenia Korneva" userId="e62070071816427d" providerId="LiveId" clId="{71E158D6-366F-4F8C-A550-947264703B43}" dt="2020-12-14T00:28:17.298" v="3932"/>
          <ac:spMkLst>
            <pc:docMk/>
            <pc:sldMk cId="3830176589" sldId="410"/>
            <ac:spMk id="4" creationId="{C372D3A4-3750-43B9-8C48-8BF09452659E}"/>
          </ac:spMkLst>
        </pc:spChg>
        <pc:spChg chg="del">
          <ac:chgData name="Evgenia Korneva" userId="e62070071816427d" providerId="LiveId" clId="{71E158D6-366F-4F8C-A550-947264703B43}" dt="2020-12-14T00:28:17.298" v="3932"/>
          <ac:spMkLst>
            <pc:docMk/>
            <pc:sldMk cId="3830176589" sldId="410"/>
            <ac:spMk id="5" creationId="{D917AD0B-E799-4FDB-9590-2804D332C916}"/>
          </ac:spMkLst>
        </pc:spChg>
        <pc:spChg chg="del">
          <ac:chgData name="Evgenia Korneva" userId="e62070071816427d" providerId="LiveId" clId="{71E158D6-366F-4F8C-A550-947264703B43}" dt="2020-12-14T00:28:17.298" v="3932"/>
          <ac:spMkLst>
            <pc:docMk/>
            <pc:sldMk cId="3830176589" sldId="410"/>
            <ac:spMk id="6" creationId="{7D0EB26B-0AD7-47B1-A8C2-AD0DA2DE733C}"/>
          </ac:spMkLst>
        </pc:spChg>
        <pc:spChg chg="add del mod">
          <ac:chgData name="Evgenia Korneva" userId="e62070071816427d" providerId="LiveId" clId="{71E158D6-366F-4F8C-A550-947264703B43}" dt="2020-12-14T00:28:20.159" v="3933"/>
          <ac:spMkLst>
            <pc:docMk/>
            <pc:sldMk cId="3830176589" sldId="410"/>
            <ac:spMk id="8" creationId="{C0EB9237-2322-49B6-BFE6-DB4135A9C723}"/>
          </ac:spMkLst>
        </pc:spChg>
        <pc:spChg chg="add del mod">
          <ac:chgData name="Evgenia Korneva" userId="e62070071816427d" providerId="LiveId" clId="{71E158D6-366F-4F8C-A550-947264703B43}" dt="2020-12-14T00:28:20.159" v="3933"/>
          <ac:spMkLst>
            <pc:docMk/>
            <pc:sldMk cId="3830176589" sldId="410"/>
            <ac:spMk id="9" creationId="{3F06D2EC-2755-4A20-9364-49197A5E3B01}"/>
          </ac:spMkLst>
        </pc:spChg>
        <pc:spChg chg="add mod">
          <ac:chgData name="Evgenia Korneva" userId="e62070071816427d" providerId="LiveId" clId="{71E158D6-366F-4F8C-A550-947264703B43}" dt="2020-12-14T00:28:25.966" v="3934"/>
          <ac:spMkLst>
            <pc:docMk/>
            <pc:sldMk cId="3830176589" sldId="410"/>
            <ac:spMk id="10" creationId="{E49E0EA3-6C00-40A4-A4BF-F5ABBDA0584B}"/>
          </ac:spMkLst>
        </pc:spChg>
        <pc:spChg chg="add mod">
          <ac:chgData name="Evgenia Korneva" userId="e62070071816427d" providerId="LiveId" clId="{71E158D6-366F-4F8C-A550-947264703B43}" dt="2020-12-14T00:30:23.493" v="4096" actId="403"/>
          <ac:spMkLst>
            <pc:docMk/>
            <pc:sldMk cId="3830176589" sldId="410"/>
            <ac:spMk id="11" creationId="{77AC3E35-07E1-4BFD-B6ED-F08023E6C35A}"/>
          </ac:spMkLst>
        </pc:spChg>
      </pc:sldChg>
      <pc:sldChg chg="modSp add">
        <pc:chgData name="Evgenia Korneva" userId="e62070071816427d" providerId="LiveId" clId="{71E158D6-366F-4F8C-A550-947264703B43}" dt="2020-12-14T07:46:30.672" v="7634" actId="20577"/>
        <pc:sldMkLst>
          <pc:docMk/>
          <pc:sldMk cId="1968564772" sldId="655"/>
        </pc:sldMkLst>
        <pc:spChg chg="mod">
          <ac:chgData name="Evgenia Korneva" userId="e62070071816427d" providerId="LiveId" clId="{71E158D6-366F-4F8C-A550-947264703B43}" dt="2020-12-14T07:46:30.672" v="7634" actId="20577"/>
          <ac:spMkLst>
            <pc:docMk/>
            <pc:sldMk cId="1968564772" sldId="655"/>
            <ac:spMk id="3" creationId="{5116B950-14FD-46A9-AD79-2ADDC808F504}"/>
          </ac:spMkLst>
        </pc:spChg>
      </pc:sldChg>
      <pc:sldChg chg="add">
        <pc:chgData name="Evgenia Korneva" userId="e62070071816427d" providerId="LiveId" clId="{71E158D6-366F-4F8C-A550-947264703B43}" dt="2020-12-14T00:31:16.600" v="4097"/>
        <pc:sldMkLst>
          <pc:docMk/>
          <pc:sldMk cId="2118563006" sldId="662"/>
        </pc:sldMkLst>
      </pc:sldChg>
      <pc:sldChg chg="modSp add">
        <pc:chgData name="Evgenia Korneva" userId="e62070071816427d" providerId="LiveId" clId="{71E158D6-366F-4F8C-A550-947264703B43}" dt="2020-12-14T12:33:16.149" v="7699"/>
        <pc:sldMkLst>
          <pc:docMk/>
          <pc:sldMk cId="3410663194" sldId="663"/>
        </pc:sldMkLst>
        <pc:spChg chg="mod">
          <ac:chgData name="Evgenia Korneva" userId="e62070071816427d" providerId="LiveId" clId="{71E158D6-366F-4F8C-A550-947264703B43}" dt="2020-12-14T12:33:16.149" v="7699"/>
          <ac:spMkLst>
            <pc:docMk/>
            <pc:sldMk cId="3410663194" sldId="663"/>
            <ac:spMk id="3" creationId="{5116B950-14FD-46A9-AD79-2ADDC808F504}"/>
          </ac:spMkLst>
        </pc:spChg>
      </pc:sldChg>
      <pc:sldChg chg="add del">
        <pc:chgData name="Evgenia Korneva" userId="e62070071816427d" providerId="LiveId" clId="{71E158D6-366F-4F8C-A550-947264703B43}" dt="2020-12-14T00:47:34.197" v="4190" actId="2696"/>
        <pc:sldMkLst>
          <pc:docMk/>
          <pc:sldMk cId="814893113" sldId="664"/>
        </pc:sldMkLst>
      </pc:sldChg>
      <pc:sldChg chg="addSp add">
        <pc:chgData name="Evgenia Korneva" userId="e62070071816427d" providerId="LiveId" clId="{71E158D6-366F-4F8C-A550-947264703B43}" dt="2020-12-14T00:49:59.057" v="4215"/>
        <pc:sldMkLst>
          <pc:docMk/>
          <pc:sldMk cId="2901078331" sldId="665"/>
        </pc:sldMkLst>
        <pc:spChg chg="add">
          <ac:chgData name="Evgenia Korneva" userId="e62070071816427d" providerId="LiveId" clId="{71E158D6-366F-4F8C-A550-947264703B43}" dt="2020-12-14T00:49:59.057" v="4215"/>
          <ac:spMkLst>
            <pc:docMk/>
            <pc:sldMk cId="2901078331" sldId="665"/>
            <ac:spMk id="6" creationId="{8198449A-B0AC-4E4C-83D3-36CDA2BE56C4}"/>
          </ac:spMkLst>
        </pc:spChg>
      </pc:sldChg>
      <pc:sldChg chg="modSp add">
        <pc:chgData name="Evgenia Korneva" userId="e62070071816427d" providerId="LiveId" clId="{71E158D6-366F-4F8C-A550-947264703B43}" dt="2020-12-14T01:09:31.760" v="4484" actId="20577"/>
        <pc:sldMkLst>
          <pc:docMk/>
          <pc:sldMk cId="64488204" sldId="666"/>
        </pc:sldMkLst>
        <pc:spChg chg="mod">
          <ac:chgData name="Evgenia Korneva" userId="e62070071816427d" providerId="LiveId" clId="{71E158D6-366F-4F8C-A550-947264703B43}" dt="2020-12-14T01:09:31.760" v="4484" actId="20577"/>
          <ac:spMkLst>
            <pc:docMk/>
            <pc:sldMk cId="64488204" sldId="666"/>
            <ac:spMk id="3" creationId="{B63CC1D5-4425-421A-9FE9-537FBCF7D27B}"/>
          </ac:spMkLst>
        </pc:spChg>
      </pc:sldChg>
      <pc:sldChg chg="add del">
        <pc:chgData name="Evgenia Korneva" userId="e62070071816427d" providerId="LiveId" clId="{71E158D6-366F-4F8C-A550-947264703B43}" dt="2020-12-14T00:53:22.483" v="4327" actId="2696"/>
        <pc:sldMkLst>
          <pc:docMk/>
          <pc:sldMk cId="3684383681" sldId="668"/>
        </pc:sldMkLst>
      </pc:sldChg>
      <pc:sldChg chg="add del">
        <pc:chgData name="Evgenia Korneva" userId="e62070071816427d" providerId="LiveId" clId="{71E158D6-366F-4F8C-A550-947264703B43}" dt="2020-12-14T00:55:42.975" v="4357" actId="2696"/>
        <pc:sldMkLst>
          <pc:docMk/>
          <pc:sldMk cId="975349011" sldId="669"/>
        </pc:sldMkLst>
      </pc:sldChg>
      <pc:sldChg chg="add del">
        <pc:chgData name="Evgenia Korneva" userId="e62070071816427d" providerId="LiveId" clId="{71E158D6-366F-4F8C-A550-947264703B43}" dt="2020-12-14T06:45:33.558" v="6896" actId="2696"/>
        <pc:sldMkLst>
          <pc:docMk/>
          <pc:sldMk cId="831645688" sldId="670"/>
        </pc:sldMkLst>
      </pc:sldChg>
      <pc:sldChg chg="modSp add">
        <pc:chgData name="Evgenia Korneva" userId="e62070071816427d" providerId="LiveId" clId="{71E158D6-366F-4F8C-A550-947264703B43}" dt="2020-12-14T06:48:42.836" v="7092"/>
        <pc:sldMkLst>
          <pc:docMk/>
          <pc:sldMk cId="2678695544" sldId="670"/>
        </pc:sldMkLst>
        <pc:spChg chg="mod">
          <ac:chgData name="Evgenia Korneva" userId="e62070071816427d" providerId="LiveId" clId="{71E158D6-366F-4F8C-A550-947264703B43}" dt="2020-12-14T06:48:42.836" v="7092"/>
          <ac:spMkLst>
            <pc:docMk/>
            <pc:sldMk cId="2678695544" sldId="670"/>
            <ac:spMk id="2" creationId="{CCBF0B1F-23BE-41CF-B956-2EC69E2CBAD5}"/>
          </ac:spMkLst>
        </pc:spChg>
      </pc:sldChg>
      <pc:sldChg chg="modSp add del">
        <pc:chgData name="Evgenia Korneva" userId="e62070071816427d" providerId="LiveId" clId="{71E158D6-366F-4F8C-A550-947264703B43}" dt="2020-12-14T01:00:29.477" v="4467" actId="2696"/>
        <pc:sldMkLst>
          <pc:docMk/>
          <pc:sldMk cId="3994256725" sldId="675"/>
        </pc:sldMkLst>
        <pc:spChg chg="mod">
          <ac:chgData name="Evgenia Korneva" userId="e62070071816427d" providerId="LiveId" clId="{71E158D6-366F-4F8C-A550-947264703B43}" dt="2020-12-14T00:58:41.444" v="4421" actId="255"/>
          <ac:spMkLst>
            <pc:docMk/>
            <pc:sldMk cId="3994256725" sldId="675"/>
            <ac:spMk id="3" creationId="{6155376D-6822-475F-B0B7-3D60E14A149B}"/>
          </ac:spMkLst>
        </pc:spChg>
      </pc:sldChg>
      <pc:sldChg chg="modSp add">
        <pc:chgData name="Evgenia Korneva" userId="e62070071816427d" providerId="LiveId" clId="{71E158D6-366F-4F8C-A550-947264703B43}" dt="2020-12-14T05:36:33.103" v="4750" actId="20577"/>
        <pc:sldMkLst>
          <pc:docMk/>
          <pc:sldMk cId="1525394394" sldId="676"/>
        </pc:sldMkLst>
        <pc:spChg chg="mod">
          <ac:chgData name="Evgenia Korneva" userId="e62070071816427d" providerId="LiveId" clId="{71E158D6-366F-4F8C-A550-947264703B43}" dt="2020-12-14T05:36:33.103" v="4750" actId="20577"/>
          <ac:spMkLst>
            <pc:docMk/>
            <pc:sldMk cId="1525394394" sldId="676"/>
            <ac:spMk id="3" creationId="{6155376D-6822-475F-B0B7-3D60E14A149B}"/>
          </ac:spMkLst>
        </pc:spChg>
      </pc:sldChg>
      <pc:sldChg chg="add del">
        <pc:chgData name="Evgenia Korneva" userId="e62070071816427d" providerId="LiveId" clId="{71E158D6-366F-4F8C-A550-947264703B43}" dt="2020-12-14T06:01:00.983" v="5457" actId="2696"/>
        <pc:sldMkLst>
          <pc:docMk/>
          <pc:sldMk cId="3724491737" sldId="679"/>
        </pc:sldMkLst>
      </pc:sldChg>
      <pc:sldChg chg="add del">
        <pc:chgData name="Evgenia Korneva" userId="e62070071816427d" providerId="LiveId" clId="{71E158D6-366F-4F8C-A550-947264703B43}" dt="2020-12-14T06:01:01.332" v="5458" actId="2696"/>
        <pc:sldMkLst>
          <pc:docMk/>
          <pc:sldMk cId="3298542350" sldId="681"/>
        </pc:sldMkLst>
      </pc:sldChg>
      <pc:sldChg chg="add del">
        <pc:chgData name="Evgenia Korneva" userId="e62070071816427d" providerId="LiveId" clId="{71E158D6-366F-4F8C-A550-947264703B43}" dt="2020-12-14T06:01:01.749" v="5460" actId="2696"/>
        <pc:sldMkLst>
          <pc:docMk/>
          <pc:sldMk cId="368215472" sldId="682"/>
        </pc:sldMkLst>
      </pc:sldChg>
      <pc:sldChg chg="addSp delSp add del">
        <pc:chgData name="Evgenia Korneva" userId="e62070071816427d" providerId="LiveId" clId="{71E158D6-366F-4F8C-A550-947264703B43}" dt="2020-12-14T06:01:01.619" v="5459" actId="2696"/>
        <pc:sldMkLst>
          <pc:docMk/>
          <pc:sldMk cId="2434353072" sldId="683"/>
        </pc:sldMkLst>
        <pc:spChg chg="add del">
          <ac:chgData name="Evgenia Korneva" userId="e62070071816427d" providerId="LiveId" clId="{71E158D6-366F-4F8C-A550-947264703B43}" dt="2020-12-14T05:41:19.227" v="4957" actId="478"/>
          <ac:spMkLst>
            <pc:docMk/>
            <pc:sldMk cId="2434353072" sldId="683"/>
            <ac:spMk id="23" creationId="{62A9C01B-0C4A-4082-BCD1-A654BFDD26BD}"/>
          </ac:spMkLst>
        </pc:spChg>
        <pc:grpChg chg="add del">
          <ac:chgData name="Evgenia Korneva" userId="e62070071816427d" providerId="LiveId" clId="{71E158D6-366F-4F8C-A550-947264703B43}" dt="2020-12-14T05:41:18.869" v="4956"/>
          <ac:grpSpMkLst>
            <pc:docMk/>
            <pc:sldMk cId="2434353072" sldId="683"/>
            <ac:grpSpMk id="22" creationId="{8D61CEB2-81A5-46AA-82D5-19E770066D83}"/>
          </ac:grpSpMkLst>
        </pc:grpChg>
      </pc:sldChg>
      <pc:sldChg chg="add">
        <pc:chgData name="Evgenia Korneva" userId="e62070071816427d" providerId="LiveId" clId="{71E158D6-366F-4F8C-A550-947264703B43}" dt="2020-12-14T00:31:16.600" v="4097"/>
        <pc:sldMkLst>
          <pc:docMk/>
          <pc:sldMk cId="2217868961" sldId="726"/>
        </pc:sldMkLst>
      </pc:sldChg>
      <pc:sldChg chg="add">
        <pc:chgData name="Evgenia Korneva" userId="e62070071816427d" providerId="LiveId" clId="{71E158D6-366F-4F8C-A550-947264703B43}" dt="2020-12-14T00:31:55.526" v="4098"/>
        <pc:sldMkLst>
          <pc:docMk/>
          <pc:sldMk cId="1377977101" sldId="727"/>
        </pc:sldMkLst>
      </pc:sldChg>
      <pc:sldChg chg="add">
        <pc:chgData name="Evgenia Korneva" userId="e62070071816427d" providerId="LiveId" clId="{71E158D6-366F-4F8C-A550-947264703B43}" dt="2020-12-14T00:31:55.526" v="4098"/>
        <pc:sldMkLst>
          <pc:docMk/>
          <pc:sldMk cId="3869817858" sldId="728"/>
        </pc:sldMkLst>
      </pc:sldChg>
      <pc:sldChg chg="add">
        <pc:chgData name="Evgenia Korneva" userId="e62070071816427d" providerId="LiveId" clId="{71E158D6-366F-4F8C-A550-947264703B43}" dt="2020-12-14T00:31:55.526" v="4098"/>
        <pc:sldMkLst>
          <pc:docMk/>
          <pc:sldMk cId="2523548543" sldId="729"/>
        </pc:sldMkLst>
      </pc:sldChg>
      <pc:sldChg chg="add">
        <pc:chgData name="Evgenia Korneva" userId="e62070071816427d" providerId="LiveId" clId="{71E158D6-366F-4F8C-A550-947264703B43}" dt="2020-12-14T00:31:16.600" v="4097"/>
        <pc:sldMkLst>
          <pc:docMk/>
          <pc:sldMk cId="3601937307" sldId="730"/>
        </pc:sldMkLst>
      </pc:sldChg>
      <pc:sldChg chg="add del">
        <pc:chgData name="Evgenia Korneva" userId="e62070071816427d" providerId="LiveId" clId="{71E158D6-366F-4F8C-A550-947264703B43}" dt="2020-12-14T06:43:56.609" v="6883" actId="2696"/>
        <pc:sldMkLst>
          <pc:docMk/>
          <pc:sldMk cId="1441053740" sldId="731"/>
        </pc:sldMkLst>
      </pc:sldChg>
      <pc:sldChg chg="add del">
        <pc:chgData name="Evgenia Korneva" userId="e62070071816427d" providerId="LiveId" clId="{71E158D6-366F-4F8C-A550-947264703B43}" dt="2020-12-14T06:43:56.823" v="6884" actId="2696"/>
        <pc:sldMkLst>
          <pc:docMk/>
          <pc:sldMk cId="3077338276" sldId="732"/>
        </pc:sldMkLst>
      </pc:sldChg>
      <pc:sldChg chg="modSp add del">
        <pc:chgData name="Evgenia Korneva" userId="e62070071816427d" providerId="LiveId" clId="{71E158D6-366F-4F8C-A550-947264703B43}" dt="2020-12-14T06:44:05.013" v="6885" actId="2696"/>
        <pc:sldMkLst>
          <pc:docMk/>
          <pc:sldMk cId="3566386539" sldId="733"/>
        </pc:sldMkLst>
        <pc:spChg chg="mod">
          <ac:chgData name="Evgenia Korneva" userId="e62070071816427d" providerId="LiveId" clId="{71E158D6-366F-4F8C-A550-947264703B43}" dt="2020-12-14T00:33:43.921" v="4103" actId="207"/>
          <ac:spMkLst>
            <pc:docMk/>
            <pc:sldMk cId="3566386539" sldId="733"/>
            <ac:spMk id="3" creationId="{5116B950-14FD-46A9-AD79-2ADDC808F504}"/>
          </ac:spMkLst>
        </pc:spChg>
      </pc:sldChg>
      <pc:sldChg chg="modSp add">
        <pc:chgData name="Evgenia Korneva" userId="e62070071816427d" providerId="LiveId" clId="{71E158D6-366F-4F8C-A550-947264703B43}" dt="2020-12-14T12:32:45.600" v="7691" actId="20577"/>
        <pc:sldMkLst>
          <pc:docMk/>
          <pc:sldMk cId="3572966480" sldId="734"/>
        </pc:sldMkLst>
        <pc:spChg chg="mod">
          <ac:chgData name="Evgenia Korneva" userId="e62070071816427d" providerId="LiveId" clId="{71E158D6-366F-4F8C-A550-947264703B43}" dt="2020-12-14T12:32:45.600" v="7691" actId="20577"/>
          <ac:spMkLst>
            <pc:docMk/>
            <pc:sldMk cId="3572966480" sldId="734"/>
            <ac:spMk id="3" creationId="{5116B950-14FD-46A9-AD79-2ADDC808F504}"/>
          </ac:spMkLst>
        </pc:spChg>
      </pc:sldChg>
      <pc:sldChg chg="add">
        <pc:chgData name="Evgenia Korneva" userId="e62070071816427d" providerId="LiveId" clId="{71E158D6-366F-4F8C-A550-947264703B43}" dt="2020-12-14T00:34:18.940" v="4104"/>
        <pc:sldMkLst>
          <pc:docMk/>
          <pc:sldMk cId="4195890971" sldId="735"/>
        </pc:sldMkLst>
      </pc:sldChg>
      <pc:sldChg chg="add">
        <pc:chgData name="Evgenia Korneva" userId="e62070071816427d" providerId="LiveId" clId="{71E158D6-366F-4F8C-A550-947264703B43}" dt="2020-12-14T00:34:18.940" v="4104"/>
        <pc:sldMkLst>
          <pc:docMk/>
          <pc:sldMk cId="2521860146" sldId="736"/>
        </pc:sldMkLst>
      </pc:sldChg>
      <pc:sldChg chg="add">
        <pc:chgData name="Evgenia Korneva" userId="e62070071816427d" providerId="LiveId" clId="{71E158D6-366F-4F8C-A550-947264703B43}" dt="2020-12-14T00:34:18.940" v="4104"/>
        <pc:sldMkLst>
          <pc:docMk/>
          <pc:sldMk cId="3805064380" sldId="737"/>
        </pc:sldMkLst>
      </pc:sldChg>
      <pc:sldChg chg="add">
        <pc:chgData name="Evgenia Korneva" userId="e62070071816427d" providerId="LiveId" clId="{71E158D6-366F-4F8C-A550-947264703B43}" dt="2020-12-14T00:34:18.940" v="4104"/>
        <pc:sldMkLst>
          <pc:docMk/>
          <pc:sldMk cId="2513385663" sldId="738"/>
        </pc:sldMkLst>
      </pc:sldChg>
      <pc:sldChg chg="modSp add">
        <pc:chgData name="Evgenia Korneva" userId="e62070071816427d" providerId="LiveId" clId="{71E158D6-366F-4F8C-A550-947264703B43}" dt="2020-12-14T12:33:04.966" v="7696"/>
        <pc:sldMkLst>
          <pc:docMk/>
          <pc:sldMk cId="3641546614" sldId="739"/>
        </pc:sldMkLst>
        <pc:spChg chg="mod">
          <ac:chgData name="Evgenia Korneva" userId="e62070071816427d" providerId="LiveId" clId="{71E158D6-366F-4F8C-A550-947264703B43}" dt="2020-12-14T12:33:04.966" v="7696"/>
          <ac:spMkLst>
            <pc:docMk/>
            <pc:sldMk cId="3641546614" sldId="739"/>
            <ac:spMk id="3" creationId="{5116B950-14FD-46A9-AD79-2ADDC808F504}"/>
          </ac:spMkLst>
        </pc:spChg>
      </pc:sldChg>
      <pc:sldChg chg="modSp add">
        <pc:chgData name="Evgenia Korneva" userId="e62070071816427d" providerId="LiveId" clId="{71E158D6-366F-4F8C-A550-947264703B43}" dt="2020-12-14T12:33:08.799" v="7697"/>
        <pc:sldMkLst>
          <pc:docMk/>
          <pc:sldMk cId="1154575244" sldId="740"/>
        </pc:sldMkLst>
        <pc:spChg chg="mod">
          <ac:chgData name="Evgenia Korneva" userId="e62070071816427d" providerId="LiveId" clId="{71E158D6-366F-4F8C-A550-947264703B43}" dt="2020-12-14T12:33:08.799" v="7697"/>
          <ac:spMkLst>
            <pc:docMk/>
            <pc:sldMk cId="1154575244" sldId="740"/>
            <ac:spMk id="3" creationId="{5116B950-14FD-46A9-AD79-2ADDC808F504}"/>
          </ac:spMkLst>
        </pc:spChg>
      </pc:sldChg>
      <pc:sldChg chg="modSp add">
        <pc:chgData name="Evgenia Korneva" userId="e62070071816427d" providerId="LiveId" clId="{71E158D6-366F-4F8C-A550-947264703B43}" dt="2020-12-14T12:33:12.576" v="7698"/>
        <pc:sldMkLst>
          <pc:docMk/>
          <pc:sldMk cId="3219832358" sldId="741"/>
        </pc:sldMkLst>
        <pc:spChg chg="mod">
          <ac:chgData name="Evgenia Korneva" userId="e62070071816427d" providerId="LiveId" clId="{71E158D6-366F-4F8C-A550-947264703B43}" dt="2020-12-14T12:33:12.576" v="7698"/>
          <ac:spMkLst>
            <pc:docMk/>
            <pc:sldMk cId="3219832358" sldId="741"/>
            <ac:spMk id="3" creationId="{5116B950-14FD-46A9-AD79-2ADDC808F504}"/>
          </ac:spMkLst>
        </pc:spChg>
      </pc:sldChg>
      <pc:sldChg chg="modSp add">
        <pc:chgData name="Evgenia Korneva" userId="e62070071816427d" providerId="LiveId" clId="{71E158D6-366F-4F8C-A550-947264703B43}" dt="2020-12-14T00:34:41.905" v="4106" actId="207"/>
        <pc:sldMkLst>
          <pc:docMk/>
          <pc:sldMk cId="3209431593" sldId="742"/>
        </pc:sldMkLst>
        <pc:spChg chg="mod">
          <ac:chgData name="Evgenia Korneva" userId="e62070071816427d" providerId="LiveId" clId="{71E158D6-366F-4F8C-A550-947264703B43}" dt="2020-12-14T00:34:41.905" v="4106" actId="207"/>
          <ac:spMkLst>
            <pc:docMk/>
            <pc:sldMk cId="3209431593" sldId="742"/>
            <ac:spMk id="3" creationId="{5116B950-14FD-46A9-AD79-2ADDC808F504}"/>
          </ac:spMkLst>
        </pc:spChg>
      </pc:sldChg>
      <pc:sldChg chg="modSp add ord">
        <pc:chgData name="Evgenia Korneva" userId="e62070071816427d" providerId="LiveId" clId="{71E158D6-366F-4F8C-A550-947264703B43}" dt="2020-12-14T00:34:58.323" v="4109"/>
        <pc:sldMkLst>
          <pc:docMk/>
          <pc:sldMk cId="3004925487" sldId="743"/>
        </pc:sldMkLst>
        <pc:spChg chg="mod">
          <ac:chgData name="Evgenia Korneva" userId="e62070071816427d" providerId="LiveId" clId="{71E158D6-366F-4F8C-A550-947264703B43}" dt="2020-12-14T00:34:55.591" v="4108" actId="207"/>
          <ac:spMkLst>
            <pc:docMk/>
            <pc:sldMk cId="3004925487" sldId="743"/>
            <ac:spMk id="3" creationId="{5116B950-14FD-46A9-AD79-2ADDC808F504}"/>
          </ac:spMkLst>
        </pc:spChg>
      </pc:sldChg>
      <pc:sldChg chg="modSp add">
        <pc:chgData name="Evgenia Korneva" userId="e62070071816427d" providerId="LiveId" clId="{71E158D6-366F-4F8C-A550-947264703B43}" dt="2020-12-14T12:32:57.898" v="7695" actId="20577"/>
        <pc:sldMkLst>
          <pc:docMk/>
          <pc:sldMk cId="4111790504" sldId="744"/>
        </pc:sldMkLst>
        <pc:spChg chg="mod">
          <ac:chgData name="Evgenia Korneva" userId="e62070071816427d" providerId="LiveId" clId="{71E158D6-366F-4F8C-A550-947264703B43}" dt="2020-12-14T12:32:57.898" v="7695" actId="20577"/>
          <ac:spMkLst>
            <pc:docMk/>
            <pc:sldMk cId="4111790504" sldId="744"/>
            <ac:spMk id="3" creationId="{5116B950-14FD-46A9-AD79-2ADDC808F504}"/>
          </ac:spMkLst>
        </pc:spChg>
        <pc:graphicFrameChg chg="modGraphic">
          <ac:chgData name="Evgenia Korneva" userId="e62070071816427d" providerId="LiveId" clId="{71E158D6-366F-4F8C-A550-947264703B43}" dt="2020-12-14T00:35:20.665" v="4111" actId="207"/>
          <ac:graphicFrameMkLst>
            <pc:docMk/>
            <pc:sldMk cId="4111790504" sldId="744"/>
            <ac:graphicFrameMk id="5" creationId="{0A43AD82-F6C9-4808-98E6-631CE810178D}"/>
          </ac:graphicFrameMkLst>
        </pc:graphicFrameChg>
      </pc:sldChg>
      <pc:sldChg chg="add">
        <pc:chgData name="Evgenia Korneva" userId="e62070071816427d" providerId="LiveId" clId="{71E158D6-366F-4F8C-A550-947264703B43}" dt="2020-12-14T00:36:25.452" v="4112"/>
        <pc:sldMkLst>
          <pc:docMk/>
          <pc:sldMk cId="1350768805" sldId="745"/>
        </pc:sldMkLst>
      </pc:sldChg>
      <pc:sldChg chg="add del">
        <pc:chgData name="Evgenia Korneva" userId="e62070071816427d" providerId="LiveId" clId="{71E158D6-366F-4F8C-A550-947264703B43}" dt="2020-12-14T00:37:17.019" v="4118" actId="2696"/>
        <pc:sldMkLst>
          <pc:docMk/>
          <pc:sldMk cId="2945340139" sldId="746"/>
        </pc:sldMkLst>
      </pc:sldChg>
      <pc:sldChg chg="add">
        <pc:chgData name="Evgenia Korneva" userId="e62070071816427d" providerId="LiveId" clId="{71E158D6-366F-4F8C-A550-947264703B43}" dt="2020-12-14T00:47:53.274" v="4192"/>
        <pc:sldMkLst>
          <pc:docMk/>
          <pc:sldMk cId="3466596946" sldId="746"/>
        </pc:sldMkLst>
      </pc:sldChg>
      <pc:sldChg chg="addSp delSp modSp add">
        <pc:chgData name="Evgenia Korneva" userId="e62070071816427d" providerId="LiveId" clId="{71E158D6-366F-4F8C-A550-947264703B43}" dt="2020-12-14T00:44:03.931" v="4176"/>
        <pc:sldMkLst>
          <pc:docMk/>
          <pc:sldMk cId="102480044" sldId="747"/>
        </pc:sldMkLst>
        <pc:spChg chg="mod">
          <ac:chgData name="Evgenia Korneva" userId="e62070071816427d" providerId="LiveId" clId="{71E158D6-366F-4F8C-A550-947264703B43}" dt="2020-12-14T00:37:11.199" v="4117" actId="20577"/>
          <ac:spMkLst>
            <pc:docMk/>
            <pc:sldMk cId="102480044" sldId="747"/>
            <ac:spMk id="3" creationId="{5116B950-14FD-46A9-AD79-2ADDC808F504}"/>
          </ac:spMkLst>
        </pc:spChg>
        <pc:spChg chg="add del">
          <ac:chgData name="Evgenia Korneva" userId="e62070071816427d" providerId="LiveId" clId="{71E158D6-366F-4F8C-A550-947264703B43}" dt="2020-12-14T00:44:03.931" v="4176"/>
          <ac:spMkLst>
            <pc:docMk/>
            <pc:sldMk cId="102480044" sldId="747"/>
            <ac:spMk id="6" creationId="{A4E3A12D-48A6-45B0-88FA-A200848EE7DC}"/>
          </ac:spMkLst>
        </pc:spChg>
      </pc:sldChg>
      <pc:sldChg chg="addSp add">
        <pc:chgData name="Evgenia Korneva" userId="e62070071816427d" providerId="LiveId" clId="{71E158D6-366F-4F8C-A550-947264703B43}" dt="2020-12-14T00:49:53.543" v="4213"/>
        <pc:sldMkLst>
          <pc:docMk/>
          <pc:sldMk cId="3073322086" sldId="748"/>
        </pc:sldMkLst>
        <pc:spChg chg="add">
          <ac:chgData name="Evgenia Korneva" userId="e62070071816427d" providerId="LiveId" clId="{71E158D6-366F-4F8C-A550-947264703B43}" dt="2020-12-14T00:49:53.543" v="4213"/>
          <ac:spMkLst>
            <pc:docMk/>
            <pc:sldMk cId="3073322086" sldId="748"/>
            <ac:spMk id="6" creationId="{3EAA8892-BD51-4FBD-B156-CE629A607EFB}"/>
          </ac:spMkLst>
        </pc:spChg>
      </pc:sldChg>
      <pc:sldChg chg="add del">
        <pc:chgData name="Evgenia Korneva" userId="e62070071816427d" providerId="LiveId" clId="{71E158D6-366F-4F8C-A550-947264703B43}" dt="2020-12-14T00:47:33.924" v="4189" actId="2696"/>
        <pc:sldMkLst>
          <pc:docMk/>
          <pc:sldMk cId="3482543635" sldId="748"/>
        </pc:sldMkLst>
      </pc:sldChg>
      <pc:sldChg chg="add del">
        <pc:chgData name="Evgenia Korneva" userId="e62070071816427d" providerId="LiveId" clId="{71E158D6-366F-4F8C-A550-947264703B43}" dt="2020-12-14T00:47:34.456" v="4191" actId="2696"/>
        <pc:sldMkLst>
          <pc:docMk/>
          <pc:sldMk cId="2747465341" sldId="749"/>
        </pc:sldMkLst>
      </pc:sldChg>
      <pc:sldChg chg="addSp delSp add">
        <pc:chgData name="Evgenia Korneva" userId="e62070071816427d" providerId="LiveId" clId="{71E158D6-366F-4F8C-A550-947264703B43}" dt="2020-12-14T00:49:51.521" v="4212"/>
        <pc:sldMkLst>
          <pc:docMk/>
          <pc:sldMk cId="3926779636" sldId="749"/>
        </pc:sldMkLst>
        <pc:spChg chg="add del">
          <ac:chgData name="Evgenia Korneva" userId="e62070071816427d" providerId="LiveId" clId="{71E158D6-366F-4F8C-A550-947264703B43}" dt="2020-12-14T00:49:50.699" v="4211" actId="478"/>
          <ac:spMkLst>
            <pc:docMk/>
            <pc:sldMk cId="3926779636" sldId="749"/>
            <ac:spMk id="6" creationId="{F1D4EC36-326A-41AD-BDF2-AD80E5FBDCC6}"/>
          </ac:spMkLst>
        </pc:spChg>
        <pc:spChg chg="add">
          <ac:chgData name="Evgenia Korneva" userId="e62070071816427d" providerId="LiveId" clId="{71E158D6-366F-4F8C-A550-947264703B43}" dt="2020-12-14T00:49:51.521" v="4212"/>
          <ac:spMkLst>
            <pc:docMk/>
            <pc:sldMk cId="3926779636" sldId="749"/>
            <ac:spMk id="7" creationId="{585FC602-2541-4040-9F4C-8EAA45C44A8B}"/>
          </ac:spMkLst>
        </pc:spChg>
      </pc:sldChg>
      <pc:sldChg chg="modSp add">
        <pc:chgData name="Evgenia Korneva" userId="e62070071816427d" providerId="LiveId" clId="{71E158D6-366F-4F8C-A550-947264703B43}" dt="2020-12-14T00:37:28.935" v="4120" actId="207"/>
        <pc:sldMkLst>
          <pc:docMk/>
          <pc:sldMk cId="1744528978" sldId="750"/>
        </pc:sldMkLst>
        <pc:spChg chg="mod">
          <ac:chgData name="Evgenia Korneva" userId="e62070071816427d" providerId="LiveId" clId="{71E158D6-366F-4F8C-A550-947264703B43}" dt="2020-12-14T00:37:28.935" v="4120" actId="207"/>
          <ac:spMkLst>
            <pc:docMk/>
            <pc:sldMk cId="1744528978" sldId="750"/>
            <ac:spMk id="3" creationId="{5116B950-14FD-46A9-AD79-2ADDC808F504}"/>
          </ac:spMkLst>
        </pc:spChg>
      </pc:sldChg>
      <pc:sldChg chg="addSp delSp modSp add del">
        <pc:chgData name="Evgenia Korneva" userId="e62070071816427d" providerId="LiveId" clId="{71E158D6-366F-4F8C-A550-947264703B43}" dt="2020-12-14T00:40:29.289" v="4131" actId="2696"/>
        <pc:sldMkLst>
          <pc:docMk/>
          <pc:sldMk cId="611749267" sldId="751"/>
        </pc:sldMkLst>
        <pc:spChg chg="del">
          <ac:chgData name="Evgenia Korneva" userId="e62070071816427d" providerId="LiveId" clId="{71E158D6-366F-4F8C-A550-947264703B43}" dt="2020-12-14T00:40:00.856" v="4122"/>
          <ac:spMkLst>
            <pc:docMk/>
            <pc:sldMk cId="611749267" sldId="751"/>
            <ac:spMk id="4" creationId="{38AF085A-8B2B-4F84-A492-4C14B208DCD1}"/>
          </ac:spMkLst>
        </pc:spChg>
        <pc:spChg chg="add mod">
          <ac:chgData name="Evgenia Korneva" userId="e62070071816427d" providerId="LiveId" clId="{71E158D6-366F-4F8C-A550-947264703B43}" dt="2020-12-14T00:40:07.612" v="4125"/>
          <ac:spMkLst>
            <pc:docMk/>
            <pc:sldMk cId="611749267" sldId="751"/>
            <ac:spMk id="10" creationId="{910198E1-FD20-4A34-8164-327DAA19061E}"/>
          </ac:spMkLst>
        </pc:spChg>
        <pc:picChg chg="add del mod">
          <ac:chgData name="Evgenia Korneva" userId="e62070071816427d" providerId="LiveId" clId="{71E158D6-366F-4F8C-A550-947264703B43}" dt="2020-12-14T00:40:07.612" v="4125"/>
          <ac:picMkLst>
            <pc:docMk/>
            <pc:sldMk cId="611749267" sldId="751"/>
            <ac:picMk id="9" creationId="{042E1C69-49E9-4CF6-90E8-0524D831DAB1}"/>
          </ac:picMkLst>
        </pc:picChg>
      </pc:sldChg>
      <pc:sldChg chg="modSp add del">
        <pc:chgData name="Evgenia Korneva" userId="e62070071816427d" providerId="LiveId" clId="{71E158D6-366F-4F8C-A550-947264703B43}" dt="2020-12-14T00:52:32.081" v="4324" actId="2696"/>
        <pc:sldMkLst>
          <pc:docMk/>
          <pc:sldMk cId="1883581870" sldId="751"/>
        </pc:sldMkLst>
        <pc:spChg chg="mod">
          <ac:chgData name="Evgenia Korneva" userId="e62070071816427d" providerId="LiveId" clId="{71E158D6-366F-4F8C-A550-947264703B43}" dt="2020-12-14T00:51:24.839" v="4247" actId="255"/>
          <ac:spMkLst>
            <pc:docMk/>
            <pc:sldMk cId="1883581870" sldId="751"/>
            <ac:spMk id="3" creationId="{5116B950-14FD-46A9-AD79-2ADDC808F504}"/>
          </ac:spMkLst>
        </pc:spChg>
      </pc:sldChg>
      <pc:sldChg chg="addSp delSp modSp add">
        <pc:chgData name="Evgenia Korneva" userId="e62070071816427d" providerId="LiveId" clId="{71E158D6-366F-4F8C-A550-947264703B43}" dt="2020-12-14T06:38:15.214" v="6775" actId="5793"/>
        <pc:sldMkLst>
          <pc:docMk/>
          <pc:sldMk cId="217766660" sldId="752"/>
        </pc:sldMkLst>
        <pc:spChg chg="add del mod">
          <ac:chgData name="Evgenia Korneva" userId="e62070071816427d" providerId="LiveId" clId="{71E158D6-366F-4F8C-A550-947264703B43}" dt="2020-12-14T00:40:16.941" v="4129"/>
          <ac:spMkLst>
            <pc:docMk/>
            <pc:sldMk cId="217766660" sldId="752"/>
            <ac:spMk id="3" creationId="{B245DDF2-C926-45EF-B572-92E869DECE7A}"/>
          </ac:spMkLst>
        </pc:spChg>
        <pc:spChg chg="mod">
          <ac:chgData name="Evgenia Korneva" userId="e62070071816427d" providerId="LiveId" clId="{71E158D6-366F-4F8C-A550-947264703B43}" dt="2020-12-14T06:38:15.214" v="6775" actId="5793"/>
          <ac:spMkLst>
            <pc:docMk/>
            <pc:sldMk cId="217766660" sldId="752"/>
            <ac:spMk id="13" creationId="{964BA122-A996-4CCE-9A4D-8B45A7E2271E}"/>
          </ac:spMkLst>
        </pc:spChg>
        <pc:picChg chg="add mod">
          <ac:chgData name="Evgenia Korneva" userId="e62070071816427d" providerId="LiveId" clId="{71E158D6-366F-4F8C-A550-947264703B43}" dt="2020-12-14T00:40:19.743" v="4130" actId="1076"/>
          <ac:picMkLst>
            <pc:docMk/>
            <pc:sldMk cId="217766660" sldId="752"/>
            <ac:picMk id="10" creationId="{D12D33E1-3499-4E92-821D-B129309814D4}"/>
          </ac:picMkLst>
        </pc:picChg>
        <pc:picChg chg="del">
          <ac:chgData name="Evgenia Korneva" userId="e62070071816427d" providerId="LiveId" clId="{71E158D6-366F-4F8C-A550-947264703B43}" dt="2020-12-14T00:40:10.215" v="4126" actId="478"/>
          <ac:picMkLst>
            <pc:docMk/>
            <pc:sldMk cId="217766660" sldId="752"/>
            <ac:picMk id="18" creationId="{6E6568B6-521F-4AB3-ACC3-1B888B964CB9}"/>
          </ac:picMkLst>
        </pc:picChg>
      </pc:sldChg>
      <pc:sldChg chg="modSp add">
        <pc:chgData name="Evgenia Korneva" userId="e62070071816427d" providerId="LiveId" clId="{71E158D6-366F-4F8C-A550-947264703B43}" dt="2020-12-14T06:48:35.022" v="7091" actId="947"/>
        <pc:sldMkLst>
          <pc:docMk/>
          <pc:sldMk cId="346459270" sldId="753"/>
        </pc:sldMkLst>
        <pc:spChg chg="mod">
          <ac:chgData name="Evgenia Korneva" userId="e62070071816427d" providerId="LiveId" clId="{71E158D6-366F-4F8C-A550-947264703B43}" dt="2020-12-14T06:48:35.022" v="7091" actId="947"/>
          <ac:spMkLst>
            <pc:docMk/>
            <pc:sldMk cId="346459270" sldId="753"/>
            <ac:spMk id="2" creationId="{CCBF0B1F-23BE-41CF-B956-2EC69E2CBAD5}"/>
          </ac:spMkLst>
        </pc:spChg>
      </pc:sldChg>
      <pc:sldChg chg="addSp delSp modSp add del">
        <pc:chgData name="Evgenia Korneva" userId="e62070071816427d" providerId="LiveId" clId="{71E158D6-366F-4F8C-A550-947264703B43}" dt="2020-12-14T00:42:08.739" v="4143" actId="2696"/>
        <pc:sldMkLst>
          <pc:docMk/>
          <pc:sldMk cId="2425221173" sldId="753"/>
        </pc:sldMkLst>
        <pc:spChg chg="del">
          <ac:chgData name="Evgenia Korneva" userId="e62070071816427d" providerId="LiveId" clId="{71E158D6-366F-4F8C-A550-947264703B43}" dt="2020-12-14T00:41:43.612" v="4133"/>
          <ac:spMkLst>
            <pc:docMk/>
            <pc:sldMk cId="2425221173" sldId="753"/>
            <ac:spMk id="4" creationId="{D3C56E71-FE52-4755-AA5D-4E1298E377C7}"/>
          </ac:spMkLst>
        </pc:spChg>
        <pc:spChg chg="add mod">
          <ac:chgData name="Evgenia Korneva" userId="e62070071816427d" providerId="LiveId" clId="{71E158D6-366F-4F8C-A550-947264703B43}" dt="2020-12-14T00:41:49.755" v="4136"/>
          <ac:spMkLst>
            <pc:docMk/>
            <pc:sldMk cId="2425221173" sldId="753"/>
            <ac:spMk id="10" creationId="{66F7E1FE-27D1-40C5-AFC0-EEA3B4CB7785}"/>
          </ac:spMkLst>
        </pc:spChg>
        <pc:picChg chg="add del mod">
          <ac:chgData name="Evgenia Korneva" userId="e62070071816427d" providerId="LiveId" clId="{71E158D6-366F-4F8C-A550-947264703B43}" dt="2020-12-14T00:41:49.755" v="4136"/>
          <ac:picMkLst>
            <pc:docMk/>
            <pc:sldMk cId="2425221173" sldId="753"/>
            <ac:picMk id="9" creationId="{EC3194E8-0394-4A64-BE83-243B801FBB76}"/>
          </ac:picMkLst>
        </pc:picChg>
      </pc:sldChg>
      <pc:sldChg chg="add del">
        <pc:chgData name="Evgenia Korneva" userId="e62070071816427d" providerId="LiveId" clId="{71E158D6-366F-4F8C-A550-947264703B43}" dt="2020-12-14T06:45:33.806" v="6897" actId="2696"/>
        <pc:sldMkLst>
          <pc:docMk/>
          <pc:sldMk cId="3567934720" sldId="753"/>
        </pc:sldMkLst>
      </pc:sldChg>
      <pc:sldChg chg="addSp delSp modSp add">
        <pc:chgData name="Evgenia Korneva" userId="e62070071816427d" providerId="LiveId" clId="{71E158D6-366F-4F8C-A550-947264703B43}" dt="2020-12-14T00:42:05.344" v="4142" actId="1076"/>
        <pc:sldMkLst>
          <pc:docMk/>
          <pc:sldMk cId="770499443" sldId="754"/>
        </pc:sldMkLst>
        <pc:spChg chg="add del mod">
          <ac:chgData name="Evgenia Korneva" userId="e62070071816427d" providerId="LiveId" clId="{71E158D6-366F-4F8C-A550-947264703B43}" dt="2020-12-14T00:41:59.095" v="4140"/>
          <ac:spMkLst>
            <pc:docMk/>
            <pc:sldMk cId="770499443" sldId="754"/>
            <ac:spMk id="3" creationId="{AD04CAD5-C6BB-4354-A357-068141DDF05C}"/>
          </ac:spMkLst>
        </pc:spChg>
        <pc:picChg chg="add del">
          <ac:chgData name="Evgenia Korneva" userId="e62070071816427d" providerId="LiveId" clId="{71E158D6-366F-4F8C-A550-947264703B43}" dt="2020-12-14T00:41:56.927" v="4139"/>
          <ac:picMkLst>
            <pc:docMk/>
            <pc:sldMk cId="770499443" sldId="754"/>
            <ac:picMk id="8" creationId="{DDB37263-76DD-42ED-BE94-88EDCF4216E2}"/>
          </ac:picMkLst>
        </pc:picChg>
        <pc:picChg chg="del">
          <ac:chgData name="Evgenia Korneva" userId="e62070071816427d" providerId="LiveId" clId="{71E158D6-366F-4F8C-A550-947264703B43}" dt="2020-12-14T00:41:55.212" v="4138" actId="478"/>
          <ac:picMkLst>
            <pc:docMk/>
            <pc:sldMk cId="770499443" sldId="754"/>
            <ac:picMk id="10" creationId="{F9758D99-8F00-4E63-BE67-79474E3A080D}"/>
          </ac:picMkLst>
        </pc:picChg>
        <pc:picChg chg="add mod">
          <ac:chgData name="Evgenia Korneva" userId="e62070071816427d" providerId="LiveId" clId="{71E158D6-366F-4F8C-A550-947264703B43}" dt="2020-12-14T00:42:05.344" v="4142" actId="1076"/>
          <ac:picMkLst>
            <pc:docMk/>
            <pc:sldMk cId="770499443" sldId="754"/>
            <ac:picMk id="15" creationId="{83392E3A-3E0E-40C9-A2DD-4D1BF1097F7C}"/>
          </ac:picMkLst>
        </pc:picChg>
      </pc:sldChg>
      <pc:sldChg chg="addSp modSp add">
        <pc:chgData name="Evgenia Korneva" userId="e62070071816427d" providerId="LiveId" clId="{71E158D6-366F-4F8C-A550-947264703B43}" dt="2020-12-14T00:43:53.121" v="4174" actId="20577"/>
        <pc:sldMkLst>
          <pc:docMk/>
          <pc:sldMk cId="730444725" sldId="755"/>
        </pc:sldMkLst>
        <pc:spChg chg="mod">
          <ac:chgData name="Evgenia Korneva" userId="e62070071816427d" providerId="LiveId" clId="{71E158D6-366F-4F8C-A550-947264703B43}" dt="2020-12-14T00:43:05.330" v="4166" actId="113"/>
          <ac:spMkLst>
            <pc:docMk/>
            <pc:sldMk cId="730444725" sldId="755"/>
            <ac:spMk id="2" creationId="{B123BEE9-BA80-4283-9C7F-807521C41D73}"/>
          </ac:spMkLst>
        </pc:spChg>
        <pc:spChg chg="mod">
          <ac:chgData name="Evgenia Korneva" userId="e62070071816427d" providerId="LiveId" clId="{71E158D6-366F-4F8C-A550-947264703B43}" dt="2020-12-14T00:43:53.121" v="4174" actId="20577"/>
          <ac:spMkLst>
            <pc:docMk/>
            <pc:sldMk cId="730444725" sldId="755"/>
            <ac:spMk id="3" creationId="{3EE4BE3E-31CC-4CA0-A7E3-E7CB5AF38A58}"/>
          </ac:spMkLst>
        </pc:spChg>
        <pc:graphicFrameChg chg="add mod">
          <ac:chgData name="Evgenia Korneva" userId="e62070071816427d" providerId="LiveId" clId="{71E158D6-366F-4F8C-A550-947264703B43}" dt="2020-12-14T00:43:51.419" v="4173" actId="1076"/>
          <ac:graphicFrameMkLst>
            <pc:docMk/>
            <pc:sldMk cId="730444725" sldId="755"/>
            <ac:graphicFrameMk id="5" creationId="{8459FDDC-AB5E-4939-B45B-192636DEBAED}"/>
          </ac:graphicFrameMkLst>
        </pc:graphicFrameChg>
      </pc:sldChg>
      <pc:sldChg chg="modSp add">
        <pc:chgData name="Evgenia Korneva" userId="e62070071816427d" providerId="LiveId" clId="{71E158D6-366F-4F8C-A550-947264703B43}" dt="2020-12-14T00:44:16.690" v="4180" actId="2084"/>
        <pc:sldMkLst>
          <pc:docMk/>
          <pc:sldMk cId="1151816175" sldId="756"/>
        </pc:sldMkLst>
        <pc:graphicFrameChg chg="modGraphic">
          <ac:chgData name="Evgenia Korneva" userId="e62070071816427d" providerId="LiveId" clId="{71E158D6-366F-4F8C-A550-947264703B43}" dt="2020-12-14T00:44:16.690" v="4180" actId="2084"/>
          <ac:graphicFrameMkLst>
            <pc:docMk/>
            <pc:sldMk cId="1151816175" sldId="756"/>
            <ac:graphicFrameMk id="5" creationId="{8459FDDC-AB5E-4939-B45B-192636DEBAED}"/>
          </ac:graphicFrameMkLst>
        </pc:graphicFrameChg>
      </pc:sldChg>
      <pc:sldChg chg="modSp add">
        <pc:chgData name="Evgenia Korneva" userId="e62070071816427d" providerId="LiveId" clId="{71E158D6-366F-4F8C-A550-947264703B43}" dt="2020-12-14T00:45:19.395" v="4186" actId="207"/>
        <pc:sldMkLst>
          <pc:docMk/>
          <pc:sldMk cId="4183479267" sldId="757"/>
        </pc:sldMkLst>
        <pc:spChg chg="mod">
          <ac:chgData name="Evgenia Korneva" userId="e62070071816427d" providerId="LiveId" clId="{71E158D6-366F-4F8C-A550-947264703B43}" dt="2020-12-14T00:44:56.670" v="4184" actId="20577"/>
          <ac:spMkLst>
            <pc:docMk/>
            <pc:sldMk cId="4183479267" sldId="757"/>
            <ac:spMk id="3" creationId="{3EE4BE3E-31CC-4CA0-A7E3-E7CB5AF38A58}"/>
          </ac:spMkLst>
        </pc:spChg>
        <pc:graphicFrameChg chg="modGraphic">
          <ac:chgData name="Evgenia Korneva" userId="e62070071816427d" providerId="LiveId" clId="{71E158D6-366F-4F8C-A550-947264703B43}" dt="2020-12-14T00:45:19.395" v="4186" actId="207"/>
          <ac:graphicFrameMkLst>
            <pc:docMk/>
            <pc:sldMk cId="4183479267" sldId="757"/>
            <ac:graphicFrameMk id="5" creationId="{8459FDDC-AB5E-4939-B45B-192636DEBAED}"/>
          </ac:graphicFrameMkLst>
        </pc:graphicFrameChg>
      </pc:sldChg>
      <pc:sldChg chg="modSp add">
        <pc:chgData name="Evgenia Korneva" userId="e62070071816427d" providerId="LiveId" clId="{71E158D6-366F-4F8C-A550-947264703B43}" dt="2020-12-16T06:48:25.798" v="7700" actId="20577"/>
        <pc:sldMkLst>
          <pc:docMk/>
          <pc:sldMk cId="818032697" sldId="758"/>
        </pc:sldMkLst>
        <pc:spChg chg="mod">
          <ac:chgData name="Evgenia Korneva" userId="e62070071816427d" providerId="LiveId" clId="{71E158D6-366F-4F8C-A550-947264703B43}" dt="2020-12-16T06:48:25.798" v="7700" actId="20577"/>
          <ac:spMkLst>
            <pc:docMk/>
            <pc:sldMk cId="818032697" sldId="758"/>
            <ac:spMk id="3" creationId="{3EE4BE3E-31CC-4CA0-A7E3-E7CB5AF38A58}"/>
          </ac:spMkLst>
        </pc:spChg>
        <pc:graphicFrameChg chg="modGraphic">
          <ac:chgData name="Evgenia Korneva" userId="e62070071816427d" providerId="LiveId" clId="{71E158D6-366F-4F8C-A550-947264703B43}" dt="2020-12-14T00:47:00.486" v="4188" actId="207"/>
          <ac:graphicFrameMkLst>
            <pc:docMk/>
            <pc:sldMk cId="818032697" sldId="758"/>
            <ac:graphicFrameMk id="5" creationId="{8459FDDC-AB5E-4939-B45B-192636DEBAED}"/>
          </ac:graphicFrameMkLst>
        </pc:graphicFrameChg>
      </pc:sldChg>
      <pc:sldChg chg="addSp modSp add">
        <pc:chgData name="Evgenia Korneva" userId="e62070071816427d" providerId="LiveId" clId="{71E158D6-366F-4F8C-A550-947264703B43}" dt="2020-12-14T00:49:40.134" v="4210" actId="1036"/>
        <pc:sldMkLst>
          <pc:docMk/>
          <pc:sldMk cId="338629270" sldId="759"/>
        </pc:sldMkLst>
        <pc:spChg chg="add mod">
          <ac:chgData name="Evgenia Korneva" userId="e62070071816427d" providerId="LiveId" clId="{71E158D6-366F-4F8C-A550-947264703B43}" dt="2020-12-14T00:49:40.134" v="4210" actId="1036"/>
          <ac:spMkLst>
            <pc:docMk/>
            <pc:sldMk cId="338629270" sldId="759"/>
            <ac:spMk id="6" creationId="{9E50C280-67FC-4F7C-B532-FFC8BC545742}"/>
          </ac:spMkLst>
        </pc:spChg>
      </pc:sldChg>
      <pc:sldChg chg="addSp add">
        <pc:chgData name="Evgenia Korneva" userId="e62070071816427d" providerId="LiveId" clId="{71E158D6-366F-4F8C-A550-947264703B43}" dt="2020-12-14T00:49:55.829" v="4214"/>
        <pc:sldMkLst>
          <pc:docMk/>
          <pc:sldMk cId="3716552382" sldId="760"/>
        </pc:sldMkLst>
        <pc:spChg chg="add">
          <ac:chgData name="Evgenia Korneva" userId="e62070071816427d" providerId="LiveId" clId="{71E158D6-366F-4F8C-A550-947264703B43}" dt="2020-12-14T00:49:55.829" v="4214"/>
          <ac:spMkLst>
            <pc:docMk/>
            <pc:sldMk cId="3716552382" sldId="760"/>
            <ac:spMk id="6" creationId="{086946DE-4E81-4ED9-9DF0-3D938E476D87}"/>
          </ac:spMkLst>
        </pc:spChg>
      </pc:sldChg>
      <pc:sldChg chg="addSp delSp modSp add">
        <pc:chgData name="Evgenia Korneva" userId="e62070071816427d" providerId="LiveId" clId="{71E158D6-366F-4F8C-A550-947264703B43}" dt="2020-12-14T06:49:34.595" v="7100" actId="404"/>
        <pc:sldMkLst>
          <pc:docMk/>
          <pc:sldMk cId="333554994" sldId="761"/>
        </pc:sldMkLst>
        <pc:spChg chg="del">
          <ac:chgData name="Evgenia Korneva" userId="e62070071816427d" providerId="LiveId" clId="{71E158D6-366F-4F8C-A550-947264703B43}" dt="2020-12-14T00:50:45.168" v="4217"/>
          <ac:spMkLst>
            <pc:docMk/>
            <pc:sldMk cId="333554994" sldId="761"/>
            <ac:spMk id="2" creationId="{0411A813-20CE-48B2-A792-617DB44F1BE1}"/>
          </ac:spMkLst>
        </pc:spChg>
        <pc:spChg chg="del">
          <ac:chgData name="Evgenia Korneva" userId="e62070071816427d" providerId="LiveId" clId="{71E158D6-366F-4F8C-A550-947264703B43}" dt="2020-12-14T00:50:45.168" v="4217"/>
          <ac:spMkLst>
            <pc:docMk/>
            <pc:sldMk cId="333554994" sldId="761"/>
            <ac:spMk id="3" creationId="{FADF8027-4D1E-4111-A72E-F7DBC4EB8C51}"/>
          </ac:spMkLst>
        </pc:spChg>
        <pc:spChg chg="add mod">
          <ac:chgData name="Evgenia Korneva" userId="e62070071816427d" providerId="LiveId" clId="{71E158D6-366F-4F8C-A550-947264703B43}" dt="2020-12-14T06:49:34.595" v="7100" actId="404"/>
          <ac:spMkLst>
            <pc:docMk/>
            <pc:sldMk cId="333554994" sldId="761"/>
            <ac:spMk id="5" creationId="{9CA22B4A-39AE-45CA-BACF-7C6A940530AA}"/>
          </ac:spMkLst>
        </pc:spChg>
        <pc:spChg chg="add mod">
          <ac:chgData name="Evgenia Korneva" userId="e62070071816427d" providerId="LiveId" clId="{71E158D6-366F-4F8C-A550-947264703B43}" dt="2020-12-14T00:50:45.168" v="4217"/>
          <ac:spMkLst>
            <pc:docMk/>
            <pc:sldMk cId="333554994" sldId="761"/>
            <ac:spMk id="6" creationId="{F9279C4F-4D3C-4BDA-94FD-4CED6D1D20F5}"/>
          </ac:spMkLst>
        </pc:spChg>
      </pc:sldChg>
      <pc:sldChg chg="add del">
        <pc:chgData name="Evgenia Korneva" userId="e62070071816427d" providerId="LiveId" clId="{71E158D6-366F-4F8C-A550-947264703B43}" dt="2020-12-14T00:55:41.942" v="4356" actId="2696"/>
        <pc:sldMkLst>
          <pc:docMk/>
          <pc:sldMk cId="1257501205" sldId="762"/>
        </pc:sldMkLst>
      </pc:sldChg>
      <pc:sldChg chg="addSp modSp add del">
        <pc:chgData name="Evgenia Korneva" userId="e62070071816427d" providerId="LiveId" clId="{71E158D6-366F-4F8C-A550-947264703B43}" dt="2020-12-14T00:54:14.875" v="4340" actId="2696"/>
        <pc:sldMkLst>
          <pc:docMk/>
          <pc:sldMk cId="1296127049" sldId="763"/>
        </pc:sldMkLst>
        <pc:spChg chg="mod">
          <ac:chgData name="Evgenia Korneva" userId="e62070071816427d" providerId="LiveId" clId="{71E158D6-366F-4F8C-A550-947264703B43}" dt="2020-12-14T00:51:35.124" v="4260" actId="113"/>
          <ac:spMkLst>
            <pc:docMk/>
            <pc:sldMk cId="1296127049" sldId="763"/>
            <ac:spMk id="2" creationId="{37D1DCF0-AA9E-4967-A457-85DD70F5B7C3}"/>
          </ac:spMkLst>
        </pc:spChg>
        <pc:spChg chg="mod">
          <ac:chgData name="Evgenia Korneva" userId="e62070071816427d" providerId="LiveId" clId="{71E158D6-366F-4F8C-A550-947264703B43}" dt="2020-12-14T00:52:16.183" v="4291" actId="255"/>
          <ac:spMkLst>
            <pc:docMk/>
            <pc:sldMk cId="1296127049" sldId="763"/>
            <ac:spMk id="3" creationId="{C1890E02-487C-4E3E-80E2-426ADE332C33}"/>
          </ac:spMkLst>
        </pc:spChg>
        <pc:graphicFrameChg chg="add mod modGraphic">
          <ac:chgData name="Evgenia Korneva" userId="e62070071816427d" providerId="LiveId" clId="{71E158D6-366F-4F8C-A550-947264703B43}" dt="2020-12-14T00:52:58.841" v="4326" actId="207"/>
          <ac:graphicFrameMkLst>
            <pc:docMk/>
            <pc:sldMk cId="1296127049" sldId="763"/>
            <ac:graphicFrameMk id="5" creationId="{598B7DE8-A1C8-418E-A5F6-1FB1FCD9B243}"/>
          </ac:graphicFrameMkLst>
        </pc:graphicFrameChg>
      </pc:sldChg>
      <pc:sldChg chg="modSp add del">
        <pc:chgData name="Evgenia Korneva" userId="e62070071816427d" providerId="LiveId" clId="{71E158D6-366F-4F8C-A550-947264703B43}" dt="2020-12-14T06:51:46.476" v="7134" actId="2696"/>
        <pc:sldMkLst>
          <pc:docMk/>
          <pc:sldMk cId="3401268398" sldId="764"/>
        </pc:sldMkLst>
        <pc:spChg chg="mod">
          <ac:chgData name="Evgenia Korneva" userId="e62070071816427d" providerId="LiveId" clId="{71E158D6-366F-4F8C-A550-947264703B43}" dt="2020-12-14T06:51:28.352" v="7133" actId="20577"/>
          <ac:spMkLst>
            <pc:docMk/>
            <pc:sldMk cId="3401268398" sldId="764"/>
            <ac:spMk id="3" creationId="{C1890E02-487C-4E3E-80E2-426ADE332C33}"/>
          </ac:spMkLst>
        </pc:spChg>
        <pc:graphicFrameChg chg="modGraphic">
          <ac:chgData name="Evgenia Korneva" userId="e62070071816427d" providerId="LiveId" clId="{71E158D6-366F-4F8C-A550-947264703B43}" dt="2020-12-14T00:55:18.247" v="4349" actId="20577"/>
          <ac:graphicFrameMkLst>
            <pc:docMk/>
            <pc:sldMk cId="3401268398" sldId="764"/>
            <ac:graphicFrameMk id="5" creationId="{598B7DE8-A1C8-418E-A5F6-1FB1FCD9B243}"/>
          </ac:graphicFrameMkLst>
        </pc:graphicFrameChg>
      </pc:sldChg>
      <pc:sldChg chg="modSp add">
        <pc:chgData name="Evgenia Korneva" userId="e62070071816427d" providerId="LiveId" clId="{71E158D6-366F-4F8C-A550-947264703B43}" dt="2020-12-14T07:47:26.774" v="7646" actId="255"/>
        <pc:sldMkLst>
          <pc:docMk/>
          <pc:sldMk cId="1436785544" sldId="765"/>
        </pc:sldMkLst>
        <pc:spChg chg="mod">
          <ac:chgData name="Evgenia Korneva" userId="e62070071816427d" providerId="LiveId" clId="{71E158D6-366F-4F8C-A550-947264703B43}" dt="2020-12-14T07:47:26.774" v="7646" actId="255"/>
          <ac:spMkLst>
            <pc:docMk/>
            <pc:sldMk cId="1436785544" sldId="765"/>
            <ac:spMk id="3" creationId="{C1890E02-487C-4E3E-80E2-426ADE332C33}"/>
          </ac:spMkLst>
        </pc:spChg>
        <pc:graphicFrameChg chg="modGraphic">
          <ac:chgData name="Evgenia Korneva" userId="e62070071816427d" providerId="LiveId" clId="{71E158D6-366F-4F8C-A550-947264703B43}" dt="2020-12-14T00:54:04.457" v="4339" actId="20577"/>
          <ac:graphicFrameMkLst>
            <pc:docMk/>
            <pc:sldMk cId="1436785544" sldId="765"/>
            <ac:graphicFrameMk id="5" creationId="{598B7DE8-A1C8-418E-A5F6-1FB1FCD9B243}"/>
          </ac:graphicFrameMkLst>
        </pc:graphicFrameChg>
      </pc:sldChg>
      <pc:sldChg chg="modSp add">
        <pc:chgData name="Evgenia Korneva" userId="e62070071816427d" providerId="LiveId" clId="{71E158D6-366F-4F8C-A550-947264703B43}" dt="2020-12-14T07:47:47.313" v="7650" actId="20577"/>
        <pc:sldMkLst>
          <pc:docMk/>
          <pc:sldMk cId="4204445203" sldId="766"/>
        </pc:sldMkLst>
        <pc:spChg chg="mod">
          <ac:chgData name="Evgenia Korneva" userId="e62070071816427d" providerId="LiveId" clId="{71E158D6-366F-4F8C-A550-947264703B43}" dt="2020-12-14T07:47:47.313" v="7650" actId="20577"/>
          <ac:spMkLst>
            <pc:docMk/>
            <pc:sldMk cId="4204445203" sldId="766"/>
            <ac:spMk id="3" creationId="{C1890E02-487C-4E3E-80E2-426ADE332C33}"/>
          </ac:spMkLst>
        </pc:spChg>
        <pc:graphicFrameChg chg="modGraphic">
          <ac:chgData name="Evgenia Korneva" userId="e62070071816427d" providerId="LiveId" clId="{71E158D6-366F-4F8C-A550-947264703B43}" dt="2020-12-14T00:54:40.413" v="4345" actId="207"/>
          <ac:graphicFrameMkLst>
            <pc:docMk/>
            <pc:sldMk cId="4204445203" sldId="766"/>
            <ac:graphicFrameMk id="5" creationId="{598B7DE8-A1C8-418E-A5F6-1FB1FCD9B243}"/>
          </ac:graphicFrameMkLst>
        </pc:graphicFrameChg>
      </pc:sldChg>
      <pc:sldChg chg="modSp add del">
        <pc:chgData name="Evgenia Korneva" userId="e62070071816427d" providerId="LiveId" clId="{71E158D6-366F-4F8C-A550-947264703B43}" dt="2020-12-14T06:52:14.726" v="7160" actId="2696"/>
        <pc:sldMkLst>
          <pc:docMk/>
          <pc:sldMk cId="1855191257" sldId="767"/>
        </pc:sldMkLst>
        <pc:spChg chg="mod">
          <ac:chgData name="Evgenia Korneva" userId="e62070071816427d" providerId="LiveId" clId="{71E158D6-366F-4F8C-A550-947264703B43}" dt="2020-12-14T00:55:32.943" v="4354" actId="20577"/>
          <ac:spMkLst>
            <pc:docMk/>
            <pc:sldMk cId="1855191257" sldId="767"/>
            <ac:spMk id="3" creationId="{C1890E02-487C-4E3E-80E2-426ADE332C33}"/>
          </ac:spMkLst>
        </pc:spChg>
        <pc:graphicFrameChg chg="modGraphic">
          <ac:chgData name="Evgenia Korneva" userId="e62070071816427d" providerId="LiveId" clId="{71E158D6-366F-4F8C-A550-947264703B43}" dt="2020-12-14T00:55:37.736" v="4355" actId="207"/>
          <ac:graphicFrameMkLst>
            <pc:docMk/>
            <pc:sldMk cId="1855191257" sldId="767"/>
            <ac:graphicFrameMk id="5" creationId="{598B7DE8-A1C8-418E-A5F6-1FB1FCD9B243}"/>
          </ac:graphicFrameMkLst>
        </pc:graphicFrameChg>
      </pc:sldChg>
      <pc:sldChg chg="addSp delSp modSp add">
        <pc:chgData name="Evgenia Korneva" userId="e62070071816427d" providerId="LiveId" clId="{71E158D6-366F-4F8C-A550-947264703B43}" dt="2020-12-14T06:13:36.632" v="5966" actId="207"/>
        <pc:sldMkLst>
          <pc:docMk/>
          <pc:sldMk cId="4111290042" sldId="768"/>
        </pc:sldMkLst>
        <pc:spChg chg="del">
          <ac:chgData name="Evgenia Korneva" userId="e62070071816427d" providerId="LiveId" clId="{71E158D6-366F-4F8C-A550-947264703B43}" dt="2020-12-14T00:57:16.248" v="4359"/>
          <ac:spMkLst>
            <pc:docMk/>
            <pc:sldMk cId="4111290042" sldId="768"/>
            <ac:spMk id="2" creationId="{4EF9E5D1-6446-4932-AC8F-DAC5D6032A22}"/>
          </ac:spMkLst>
        </pc:spChg>
        <pc:spChg chg="del">
          <ac:chgData name="Evgenia Korneva" userId="e62070071816427d" providerId="LiveId" clId="{71E158D6-366F-4F8C-A550-947264703B43}" dt="2020-12-14T00:57:16.248" v="4359"/>
          <ac:spMkLst>
            <pc:docMk/>
            <pc:sldMk cId="4111290042" sldId="768"/>
            <ac:spMk id="3" creationId="{37973D50-F587-41BB-9884-489196AA0863}"/>
          </ac:spMkLst>
        </pc:spChg>
        <pc:spChg chg="add mod">
          <ac:chgData name="Evgenia Korneva" userId="e62070071816427d" providerId="LiveId" clId="{71E158D6-366F-4F8C-A550-947264703B43}" dt="2020-12-14T00:57:24.556" v="4368" actId="113"/>
          <ac:spMkLst>
            <pc:docMk/>
            <pc:sldMk cId="4111290042" sldId="768"/>
            <ac:spMk id="5" creationId="{8B71579E-6750-4F39-BE4C-C84540661329}"/>
          </ac:spMkLst>
        </pc:spChg>
        <pc:spChg chg="add mod">
          <ac:chgData name="Evgenia Korneva" userId="e62070071816427d" providerId="LiveId" clId="{71E158D6-366F-4F8C-A550-947264703B43}" dt="2020-12-14T06:13:36.632" v="5966" actId="207"/>
          <ac:spMkLst>
            <pc:docMk/>
            <pc:sldMk cId="4111290042" sldId="768"/>
            <ac:spMk id="6" creationId="{41719815-CFD0-4BC5-9B95-C01D8E156213}"/>
          </ac:spMkLst>
        </pc:spChg>
      </pc:sldChg>
      <pc:sldChg chg="modSp add del">
        <pc:chgData name="Evgenia Korneva" userId="e62070071816427d" providerId="LiveId" clId="{71E158D6-366F-4F8C-A550-947264703B43}" dt="2020-12-14T05:32:58.026" v="4635" actId="2696"/>
        <pc:sldMkLst>
          <pc:docMk/>
          <pc:sldMk cId="197855138" sldId="769"/>
        </pc:sldMkLst>
        <pc:spChg chg="mod">
          <ac:chgData name="Evgenia Korneva" userId="e62070071816427d" providerId="LiveId" clId="{71E158D6-366F-4F8C-A550-947264703B43}" dt="2020-12-14T01:02:08.766" v="4471" actId="207"/>
          <ac:spMkLst>
            <pc:docMk/>
            <pc:sldMk cId="197855138" sldId="769"/>
            <ac:spMk id="3" creationId="{6155376D-6822-475F-B0B7-3D60E14A149B}"/>
          </ac:spMkLst>
        </pc:spChg>
      </pc:sldChg>
      <pc:sldChg chg="modSp add ord">
        <pc:chgData name="Evgenia Korneva" userId="e62070071816427d" providerId="LiveId" clId="{71E158D6-366F-4F8C-A550-947264703B43}" dt="2020-12-14T12:31:31.954" v="7677" actId="20577"/>
        <pc:sldMkLst>
          <pc:docMk/>
          <pc:sldMk cId="3471240483" sldId="770"/>
        </pc:sldMkLst>
        <pc:spChg chg="mod">
          <ac:chgData name="Evgenia Korneva" userId="e62070071816427d" providerId="LiveId" clId="{71E158D6-366F-4F8C-A550-947264703B43}" dt="2020-12-14T12:31:31.954" v="7677" actId="20577"/>
          <ac:spMkLst>
            <pc:docMk/>
            <pc:sldMk cId="3471240483" sldId="770"/>
            <ac:spMk id="3" creationId="{6155376D-6822-475F-B0B7-3D60E14A149B}"/>
          </ac:spMkLst>
        </pc:spChg>
      </pc:sldChg>
      <pc:sldChg chg="modSp add del">
        <pc:chgData name="Evgenia Korneva" userId="e62070071816427d" providerId="LiveId" clId="{71E158D6-366F-4F8C-A550-947264703B43}" dt="2020-12-14T05:33:01.529" v="4636" actId="2696"/>
        <pc:sldMkLst>
          <pc:docMk/>
          <pc:sldMk cId="3666665658" sldId="771"/>
        </pc:sldMkLst>
        <pc:spChg chg="mod">
          <ac:chgData name="Evgenia Korneva" userId="e62070071816427d" providerId="LiveId" clId="{71E158D6-366F-4F8C-A550-947264703B43}" dt="2020-12-14T01:02:14.104" v="4472" actId="207"/>
          <ac:spMkLst>
            <pc:docMk/>
            <pc:sldMk cId="3666665658" sldId="771"/>
            <ac:spMk id="3" creationId="{6155376D-6822-475F-B0B7-3D60E14A149B}"/>
          </ac:spMkLst>
        </pc:spChg>
      </pc:sldChg>
      <pc:sldChg chg="add del ord">
        <pc:chgData name="Evgenia Korneva" userId="e62070071816427d" providerId="LiveId" clId="{71E158D6-366F-4F8C-A550-947264703B43}" dt="2020-12-14T06:01:00.604" v="5456" actId="2696"/>
        <pc:sldMkLst>
          <pc:docMk/>
          <pc:sldMk cId="3818371201" sldId="772"/>
        </pc:sldMkLst>
      </pc:sldChg>
      <pc:sldChg chg="modSp add ord">
        <pc:chgData name="Evgenia Korneva" userId="e62070071816427d" providerId="LiveId" clId="{71E158D6-366F-4F8C-A550-947264703B43}" dt="2020-12-14T06:58:52.467" v="7294" actId="207"/>
        <pc:sldMkLst>
          <pc:docMk/>
          <pc:sldMk cId="3230782675" sldId="773"/>
        </pc:sldMkLst>
        <pc:spChg chg="mod">
          <ac:chgData name="Evgenia Korneva" userId="e62070071816427d" providerId="LiveId" clId="{71E158D6-366F-4F8C-A550-947264703B43}" dt="2020-12-14T01:03:58.869" v="4476"/>
          <ac:spMkLst>
            <pc:docMk/>
            <pc:sldMk cId="3230782675" sldId="773"/>
            <ac:spMk id="2" creationId="{918D0772-57CC-4E04-B763-0CA066A96B8A}"/>
          </ac:spMkLst>
        </pc:spChg>
        <pc:spChg chg="mod">
          <ac:chgData name="Evgenia Korneva" userId="e62070071816427d" providerId="LiveId" clId="{71E158D6-366F-4F8C-A550-947264703B43}" dt="2020-12-14T06:58:52.467" v="7294" actId="207"/>
          <ac:spMkLst>
            <pc:docMk/>
            <pc:sldMk cId="3230782675" sldId="773"/>
            <ac:spMk id="3" creationId="{C8BD83E9-D54E-43AA-B33F-E548CFAD860A}"/>
          </ac:spMkLst>
        </pc:spChg>
      </pc:sldChg>
      <pc:sldChg chg="addSp modSp add del">
        <pc:chgData name="Evgenia Korneva" userId="e62070071816427d" providerId="LiveId" clId="{71E158D6-366F-4F8C-A550-947264703B43}" dt="2020-12-14T06:49:28.800" v="7098" actId="2696"/>
        <pc:sldMkLst>
          <pc:docMk/>
          <pc:sldMk cId="1049034843" sldId="774"/>
        </pc:sldMkLst>
        <pc:spChg chg="mod">
          <ac:chgData name="Evgenia Korneva" userId="e62070071816427d" providerId="LiveId" clId="{71E158D6-366F-4F8C-A550-947264703B43}" dt="2020-12-14T01:16:43.697" v="4498" actId="113"/>
          <ac:spMkLst>
            <pc:docMk/>
            <pc:sldMk cId="1049034843" sldId="774"/>
            <ac:spMk id="2" creationId="{2A2C1FE5-48B1-48FE-9C8A-30249881B683}"/>
          </ac:spMkLst>
        </pc:spChg>
        <pc:spChg chg="mod">
          <ac:chgData name="Evgenia Korneva" userId="e62070071816427d" providerId="LiveId" clId="{71E158D6-366F-4F8C-A550-947264703B43}" dt="2020-12-14T01:17:04.034" v="4502" actId="20577"/>
          <ac:spMkLst>
            <pc:docMk/>
            <pc:sldMk cId="1049034843" sldId="774"/>
            <ac:spMk id="3" creationId="{2D7FAFA0-CDC2-41D5-BDB9-718FE4F0F3E1}"/>
          </ac:spMkLst>
        </pc:spChg>
        <pc:graphicFrameChg chg="add">
          <ac:chgData name="Evgenia Korneva" userId="e62070071816427d" providerId="LiveId" clId="{71E158D6-366F-4F8C-A550-947264703B43}" dt="2020-12-14T01:17:20.539" v="4503"/>
          <ac:graphicFrameMkLst>
            <pc:docMk/>
            <pc:sldMk cId="1049034843" sldId="774"/>
            <ac:graphicFrameMk id="5" creationId="{F32366C5-7346-4DDE-A6CD-E729602B2218}"/>
          </ac:graphicFrameMkLst>
        </pc:graphicFrameChg>
      </pc:sldChg>
      <pc:sldChg chg="addSp delSp modSp add">
        <pc:chgData name="Evgenia Korneva" userId="e62070071816427d" providerId="LiveId" clId="{71E158D6-366F-4F8C-A550-947264703B43}" dt="2020-12-14T01:17:34.593" v="4516" actId="113"/>
        <pc:sldMkLst>
          <pc:docMk/>
          <pc:sldMk cId="1178588787" sldId="775"/>
        </pc:sldMkLst>
        <pc:spChg chg="del">
          <ac:chgData name="Evgenia Korneva" userId="e62070071816427d" providerId="LiveId" clId="{71E158D6-366F-4F8C-A550-947264703B43}" dt="2020-12-14T01:17:27.228" v="4505"/>
          <ac:spMkLst>
            <pc:docMk/>
            <pc:sldMk cId="1178588787" sldId="775"/>
            <ac:spMk id="2" creationId="{C43FDF2A-DC90-4834-B533-3B97A2876654}"/>
          </ac:spMkLst>
        </pc:spChg>
        <pc:spChg chg="del">
          <ac:chgData name="Evgenia Korneva" userId="e62070071816427d" providerId="LiveId" clId="{71E158D6-366F-4F8C-A550-947264703B43}" dt="2020-12-14T01:17:27.228" v="4505"/>
          <ac:spMkLst>
            <pc:docMk/>
            <pc:sldMk cId="1178588787" sldId="775"/>
            <ac:spMk id="3" creationId="{FDD60910-A8F1-4BED-A737-75BB2F33FA0C}"/>
          </ac:spMkLst>
        </pc:spChg>
        <pc:spChg chg="add mod">
          <ac:chgData name="Evgenia Korneva" userId="e62070071816427d" providerId="LiveId" clId="{71E158D6-366F-4F8C-A550-947264703B43}" dt="2020-12-14T01:17:34.593" v="4516" actId="113"/>
          <ac:spMkLst>
            <pc:docMk/>
            <pc:sldMk cId="1178588787" sldId="775"/>
            <ac:spMk id="5" creationId="{D4E35FF6-6539-4373-B684-EEF535B84FD7}"/>
          </ac:spMkLst>
        </pc:spChg>
        <pc:spChg chg="add mod">
          <ac:chgData name="Evgenia Korneva" userId="e62070071816427d" providerId="LiveId" clId="{71E158D6-366F-4F8C-A550-947264703B43}" dt="2020-12-14T01:17:27.228" v="4505"/>
          <ac:spMkLst>
            <pc:docMk/>
            <pc:sldMk cId="1178588787" sldId="775"/>
            <ac:spMk id="6" creationId="{C6DF095C-C9AF-4DF5-9452-68ACDF11EDB2}"/>
          </ac:spMkLst>
        </pc:spChg>
      </pc:sldChg>
      <pc:sldChg chg="modSp add del">
        <pc:chgData name="Evgenia Korneva" userId="e62070071816427d" providerId="LiveId" clId="{71E158D6-366F-4F8C-A550-947264703B43}" dt="2020-12-14T06:55:18.050" v="7209" actId="2696"/>
        <pc:sldMkLst>
          <pc:docMk/>
          <pc:sldMk cId="1351071874" sldId="776"/>
        </pc:sldMkLst>
        <pc:spChg chg="mod">
          <ac:chgData name="Evgenia Korneva" userId="e62070071816427d" providerId="LiveId" clId="{71E158D6-366F-4F8C-A550-947264703B43}" dt="2020-12-14T05:34:42.224" v="4693" actId="20577"/>
          <ac:spMkLst>
            <pc:docMk/>
            <pc:sldMk cId="1351071874" sldId="776"/>
            <ac:spMk id="3" creationId="{6155376D-6822-475F-B0B7-3D60E14A149B}"/>
          </ac:spMkLst>
        </pc:spChg>
      </pc:sldChg>
      <pc:sldChg chg="modSp add del">
        <pc:chgData name="Evgenia Korneva" userId="e62070071816427d" providerId="LiveId" clId="{71E158D6-366F-4F8C-A550-947264703B43}" dt="2020-12-14T06:55:18.406" v="7210" actId="2696"/>
        <pc:sldMkLst>
          <pc:docMk/>
          <pc:sldMk cId="3415663602" sldId="777"/>
        </pc:sldMkLst>
        <pc:spChg chg="mod">
          <ac:chgData name="Evgenia Korneva" userId="e62070071816427d" providerId="LiveId" clId="{71E158D6-366F-4F8C-A550-947264703B43}" dt="2020-12-14T05:34:24.199" v="4674" actId="27636"/>
          <ac:spMkLst>
            <pc:docMk/>
            <pc:sldMk cId="3415663602" sldId="777"/>
            <ac:spMk id="3" creationId="{6155376D-6822-475F-B0B7-3D60E14A149B}"/>
          </ac:spMkLst>
        </pc:spChg>
      </pc:sldChg>
      <pc:sldChg chg="addSp delSp modSp add">
        <pc:chgData name="Evgenia Korneva" userId="e62070071816427d" providerId="LiveId" clId="{71E158D6-366F-4F8C-A550-947264703B43}" dt="2020-12-14T05:44:25.582" v="5070" actId="1076"/>
        <pc:sldMkLst>
          <pc:docMk/>
          <pc:sldMk cId="2429490041" sldId="778"/>
        </pc:sldMkLst>
        <pc:spChg chg="mod">
          <ac:chgData name="Evgenia Korneva" userId="e62070071816427d" providerId="LiveId" clId="{71E158D6-366F-4F8C-A550-947264703B43}" dt="2020-12-14T05:40:54.225" v="4953" actId="113"/>
          <ac:spMkLst>
            <pc:docMk/>
            <pc:sldMk cId="2429490041" sldId="778"/>
            <ac:spMk id="2" creationId="{F8ADC9AB-FD29-49AC-9BF4-0843E116199D}"/>
          </ac:spMkLst>
        </pc:spChg>
        <pc:spChg chg="mod">
          <ac:chgData name="Evgenia Korneva" userId="e62070071816427d" providerId="LiveId" clId="{71E158D6-366F-4F8C-A550-947264703B43}" dt="2020-12-14T05:42:48.269" v="5045" actId="14100"/>
          <ac:spMkLst>
            <pc:docMk/>
            <pc:sldMk cId="2429490041" sldId="778"/>
            <ac:spMk id="3" creationId="{060F20E1-2A9F-4F3F-BADF-0AB5FE9EE410}"/>
          </ac:spMkLst>
        </pc:spChg>
        <pc:spChg chg="mod">
          <ac:chgData name="Evgenia Korneva" userId="e62070071816427d" providerId="LiveId" clId="{71E158D6-366F-4F8C-A550-947264703B43}" dt="2020-12-14T05:44:10.785" v="5067" actId="20577"/>
          <ac:spMkLst>
            <pc:docMk/>
            <pc:sldMk cId="2429490041" sldId="778"/>
            <ac:spMk id="12" creationId="{1208A050-5F9A-47E8-85FD-72BFF2026F76}"/>
          </ac:spMkLst>
        </pc:spChg>
        <pc:spChg chg="del">
          <ac:chgData name="Evgenia Korneva" userId="e62070071816427d" providerId="LiveId" clId="{71E158D6-366F-4F8C-A550-947264703B43}" dt="2020-12-14T05:44:16.120" v="5068" actId="478"/>
          <ac:spMkLst>
            <pc:docMk/>
            <pc:sldMk cId="2429490041" sldId="778"/>
            <ac:spMk id="13" creationId="{03883DC4-030F-4C67-A0E3-CDD0502F94EE}"/>
          </ac:spMkLst>
        </pc:spChg>
        <pc:spChg chg="add mod">
          <ac:chgData name="Evgenia Korneva" userId="e62070071816427d" providerId="LiveId" clId="{71E158D6-366F-4F8C-A550-947264703B43}" dt="2020-12-14T05:44:25.582" v="5070" actId="1076"/>
          <ac:spMkLst>
            <pc:docMk/>
            <pc:sldMk cId="2429490041" sldId="778"/>
            <ac:spMk id="18" creationId="{10C12BF1-0062-44E0-BE7B-576EEE93FAA5}"/>
          </ac:spMkLst>
        </pc:spChg>
        <pc:grpChg chg="add mod">
          <ac:chgData name="Evgenia Korneva" userId="e62070071816427d" providerId="LiveId" clId="{71E158D6-366F-4F8C-A550-947264703B43}" dt="2020-12-14T05:43:57.058" v="5066" actId="255"/>
          <ac:grpSpMkLst>
            <pc:docMk/>
            <pc:sldMk cId="2429490041" sldId="778"/>
            <ac:grpSpMk id="5" creationId="{72F90DC3-44A2-4995-A4B2-79EC1F1FD6EE}"/>
          </ac:grpSpMkLst>
        </pc:grpChg>
      </pc:sldChg>
      <pc:sldChg chg="addSp delSp add del">
        <pc:chgData name="Evgenia Korneva" userId="e62070071816427d" providerId="LiveId" clId="{71E158D6-366F-4F8C-A550-947264703B43}" dt="2020-12-14T05:59:52.311" v="5409" actId="2696"/>
        <pc:sldMkLst>
          <pc:docMk/>
          <pc:sldMk cId="3775274829" sldId="779"/>
        </pc:sldMkLst>
        <pc:spChg chg="del">
          <ac:chgData name="Evgenia Korneva" userId="e62070071816427d" providerId="LiveId" clId="{71E158D6-366F-4F8C-A550-947264703B43}" dt="2020-12-14T05:41:34.238" v="4959"/>
          <ac:spMkLst>
            <pc:docMk/>
            <pc:sldMk cId="3775274829" sldId="779"/>
            <ac:spMk id="2" creationId="{B5D1F7CF-F079-4A1B-B1E8-B6ABFE35BAED}"/>
          </ac:spMkLst>
        </pc:spChg>
        <pc:spChg chg="del">
          <ac:chgData name="Evgenia Korneva" userId="e62070071816427d" providerId="LiveId" clId="{71E158D6-366F-4F8C-A550-947264703B43}" dt="2020-12-14T05:41:34.238" v="4959"/>
          <ac:spMkLst>
            <pc:docMk/>
            <pc:sldMk cId="3775274829" sldId="779"/>
            <ac:spMk id="3" creationId="{8711BCD7-E164-436A-8932-15CBD5709E8D}"/>
          </ac:spMkLst>
        </pc:spChg>
        <pc:grpChg chg="add del">
          <ac:chgData name="Evgenia Korneva" userId="e62070071816427d" providerId="LiveId" clId="{71E158D6-366F-4F8C-A550-947264703B43}" dt="2020-12-14T05:42:53.960" v="5046"/>
          <ac:grpSpMkLst>
            <pc:docMk/>
            <pc:sldMk cId="3775274829" sldId="779"/>
            <ac:grpSpMk id="5" creationId="{7FFE787A-4A7D-4762-8C0E-7986A19FFA59}"/>
          </ac:grpSpMkLst>
        </pc:grpChg>
      </pc:sldChg>
      <pc:sldChg chg="addSp modSp add">
        <pc:chgData name="Evgenia Korneva" userId="e62070071816427d" providerId="LiveId" clId="{71E158D6-366F-4F8C-A550-947264703B43}" dt="2020-12-14T12:32:05.488" v="7683" actId="20577"/>
        <pc:sldMkLst>
          <pc:docMk/>
          <pc:sldMk cId="652773250" sldId="780"/>
        </pc:sldMkLst>
        <pc:spChg chg="mod">
          <ac:chgData name="Evgenia Korneva" userId="e62070071816427d" providerId="LiveId" clId="{71E158D6-366F-4F8C-A550-947264703B43}" dt="2020-12-14T05:45:40.467" v="5096" actId="113"/>
          <ac:spMkLst>
            <pc:docMk/>
            <pc:sldMk cId="652773250" sldId="780"/>
            <ac:spMk id="2" creationId="{3A9A1C88-0355-4C96-AFC7-922BDA52EF4D}"/>
          </ac:spMkLst>
        </pc:spChg>
        <pc:spChg chg="mod">
          <ac:chgData name="Evgenia Korneva" userId="e62070071816427d" providerId="LiveId" clId="{71E158D6-366F-4F8C-A550-947264703B43}" dt="2020-12-14T12:32:05.488" v="7683" actId="20577"/>
          <ac:spMkLst>
            <pc:docMk/>
            <pc:sldMk cId="652773250" sldId="780"/>
            <ac:spMk id="3" creationId="{856D60DE-CDEC-47FD-A8CE-F71E31328903}"/>
          </ac:spMkLst>
        </pc:spChg>
        <pc:spChg chg="mod">
          <ac:chgData name="Evgenia Korneva" userId="e62070071816427d" providerId="LiveId" clId="{71E158D6-366F-4F8C-A550-947264703B43}" dt="2020-12-14T05:47:43.264" v="5180" actId="255"/>
          <ac:spMkLst>
            <pc:docMk/>
            <pc:sldMk cId="652773250" sldId="780"/>
            <ac:spMk id="7" creationId="{21F3F85F-04E4-4218-866E-C6963FB94DDF}"/>
          </ac:spMkLst>
        </pc:spChg>
        <pc:grpChg chg="add mod">
          <ac:chgData name="Evgenia Korneva" userId="e62070071816427d" providerId="LiveId" clId="{71E158D6-366F-4F8C-A550-947264703B43}" dt="2020-12-14T05:47:43.264" v="5180" actId="255"/>
          <ac:grpSpMkLst>
            <pc:docMk/>
            <pc:sldMk cId="652773250" sldId="780"/>
            <ac:grpSpMk id="5" creationId="{59DFCD74-E72A-4299-A71A-99757CC37227}"/>
          </ac:grpSpMkLst>
        </pc:grpChg>
      </pc:sldChg>
      <pc:sldChg chg="addSp delSp modSp add del">
        <pc:chgData name="Evgenia Korneva" userId="e62070071816427d" providerId="LiveId" clId="{71E158D6-366F-4F8C-A550-947264703B43}" dt="2020-12-14T07:01:32.286" v="7325" actId="2696"/>
        <pc:sldMkLst>
          <pc:docMk/>
          <pc:sldMk cId="106959542" sldId="781"/>
        </pc:sldMkLst>
        <pc:spChg chg="mod">
          <ac:chgData name="Evgenia Korneva" userId="e62070071816427d" providerId="LiveId" clId="{71E158D6-366F-4F8C-A550-947264703B43}" dt="2020-12-14T05:47:57.481" v="5184" actId="20577"/>
          <ac:spMkLst>
            <pc:docMk/>
            <pc:sldMk cId="106959542" sldId="781"/>
            <ac:spMk id="3" creationId="{856D60DE-CDEC-47FD-A8CE-F71E31328903}"/>
          </ac:spMkLst>
        </pc:spChg>
        <pc:spChg chg="add mod">
          <ac:chgData name="Evgenia Korneva" userId="e62070071816427d" providerId="LiveId" clId="{71E158D6-366F-4F8C-A550-947264703B43}" dt="2020-12-14T05:59:48.440" v="5408" actId="1036"/>
          <ac:spMkLst>
            <pc:docMk/>
            <pc:sldMk cId="106959542" sldId="781"/>
            <ac:spMk id="21" creationId="{9AB53668-08BB-4A20-B6FB-37E3FDD6D8BB}"/>
          </ac:spMkLst>
        </pc:spChg>
        <pc:grpChg chg="del">
          <ac:chgData name="Evgenia Korneva" userId="e62070071816427d" providerId="LiveId" clId="{71E158D6-366F-4F8C-A550-947264703B43}" dt="2020-12-14T05:48:05.137" v="5185" actId="478"/>
          <ac:grpSpMkLst>
            <pc:docMk/>
            <pc:sldMk cId="106959542" sldId="781"/>
            <ac:grpSpMk id="5" creationId="{59DFCD74-E72A-4299-A71A-99757CC37227}"/>
          </ac:grpSpMkLst>
        </pc:grpChg>
        <pc:grpChg chg="add mod">
          <ac:chgData name="Evgenia Korneva" userId="e62070071816427d" providerId="LiveId" clId="{71E158D6-366F-4F8C-A550-947264703B43}" dt="2020-12-14T05:59:48.440" v="5408" actId="1036"/>
          <ac:grpSpMkLst>
            <pc:docMk/>
            <pc:sldMk cId="106959542" sldId="781"/>
            <ac:grpSpMk id="15" creationId="{E6EB1973-1D92-45EF-8C4D-E5496A411BCA}"/>
          </ac:grpSpMkLst>
        </pc:grpChg>
        <pc:picChg chg="add mod">
          <ac:chgData name="Evgenia Korneva" userId="e62070071816427d" providerId="LiveId" clId="{71E158D6-366F-4F8C-A550-947264703B43}" dt="2020-12-14T05:59:48.440" v="5408" actId="1036"/>
          <ac:picMkLst>
            <pc:docMk/>
            <pc:sldMk cId="106959542" sldId="781"/>
            <ac:picMk id="14" creationId="{36614157-3DD4-4705-B106-77D34DC3CC96}"/>
          </ac:picMkLst>
        </pc:picChg>
        <pc:cxnChg chg="mod">
          <ac:chgData name="Evgenia Korneva" userId="e62070071816427d" providerId="LiveId" clId="{71E158D6-366F-4F8C-A550-947264703B43}" dt="2020-12-14T05:48:05.137" v="5185" actId="478"/>
          <ac:cxnSpMkLst>
            <pc:docMk/>
            <pc:sldMk cId="106959542" sldId="781"/>
            <ac:cxnSpMk id="13" creationId="{105C506C-6757-4512-8EA3-9F9C94C0471F}"/>
          </ac:cxnSpMkLst>
        </pc:cxnChg>
      </pc:sldChg>
      <pc:sldChg chg="addSp delSp modSp add">
        <pc:chgData name="Evgenia Korneva" userId="e62070071816427d" providerId="LiveId" clId="{71E158D6-366F-4F8C-A550-947264703B43}" dt="2020-12-14T05:54:34.004" v="5323" actId="1076"/>
        <pc:sldMkLst>
          <pc:docMk/>
          <pc:sldMk cId="2195204977" sldId="782"/>
        </pc:sldMkLst>
        <pc:spChg chg="mod">
          <ac:chgData name="Evgenia Korneva" userId="e62070071816427d" providerId="LiveId" clId="{71E158D6-366F-4F8C-A550-947264703B43}" dt="2020-12-14T05:52:12.230" v="5201"/>
          <ac:spMkLst>
            <pc:docMk/>
            <pc:sldMk cId="2195204977" sldId="782"/>
            <ac:spMk id="2" creationId="{B5C4E64E-F651-4072-96A7-9E50AFF9A110}"/>
          </ac:spMkLst>
        </pc:spChg>
        <pc:spChg chg="del">
          <ac:chgData name="Evgenia Korneva" userId="e62070071816427d" providerId="LiveId" clId="{71E158D6-366F-4F8C-A550-947264703B43}" dt="2020-12-14T05:51:09.842" v="5187"/>
          <ac:spMkLst>
            <pc:docMk/>
            <pc:sldMk cId="2195204977" sldId="782"/>
            <ac:spMk id="3" creationId="{5D2E943A-1B2A-45B5-A294-98E921F1BDFD}"/>
          </ac:spMkLst>
        </pc:spChg>
        <pc:spChg chg="add mod">
          <ac:chgData name="Evgenia Korneva" userId="e62070071816427d" providerId="LiveId" clId="{71E158D6-366F-4F8C-A550-947264703B43}" dt="2020-12-14T05:52:57.007" v="5286" actId="20577"/>
          <ac:spMkLst>
            <pc:docMk/>
            <pc:sldMk cId="2195204977" sldId="782"/>
            <ac:spMk id="6" creationId="{D8239C08-2A7B-4EC4-92E8-2A5D90485064}"/>
          </ac:spMkLst>
        </pc:spChg>
        <pc:spChg chg="add mod">
          <ac:chgData name="Evgenia Korneva" userId="e62070071816427d" providerId="LiveId" clId="{71E158D6-366F-4F8C-A550-947264703B43}" dt="2020-12-14T05:53:35.489" v="5304" actId="113"/>
          <ac:spMkLst>
            <pc:docMk/>
            <pc:sldMk cId="2195204977" sldId="782"/>
            <ac:spMk id="8" creationId="{B36F0899-46BD-4428-B081-A5DB7B32C7D7}"/>
          </ac:spMkLst>
        </pc:spChg>
        <pc:spChg chg="add mod">
          <ac:chgData name="Evgenia Korneva" userId="e62070071816427d" providerId="LiveId" clId="{71E158D6-366F-4F8C-A550-947264703B43}" dt="2020-12-14T05:53:49.466" v="5314" actId="1076"/>
          <ac:spMkLst>
            <pc:docMk/>
            <pc:sldMk cId="2195204977" sldId="782"/>
            <ac:spMk id="9" creationId="{529A7136-9013-4A10-A5EB-D8F496D492F0}"/>
          </ac:spMkLst>
        </pc:spChg>
        <pc:spChg chg="add mod">
          <ac:chgData name="Evgenia Korneva" userId="e62070071816427d" providerId="LiveId" clId="{71E158D6-366F-4F8C-A550-947264703B43}" dt="2020-12-14T05:53:57.759" v="5316" actId="1076"/>
          <ac:spMkLst>
            <pc:docMk/>
            <pc:sldMk cId="2195204977" sldId="782"/>
            <ac:spMk id="10" creationId="{C1610F8E-ECA3-40AE-B1F6-E6677E83054B}"/>
          </ac:spMkLst>
        </pc:spChg>
        <pc:spChg chg="add mod">
          <ac:chgData name="Evgenia Korneva" userId="e62070071816427d" providerId="LiveId" clId="{71E158D6-366F-4F8C-A550-947264703B43}" dt="2020-12-14T05:54:27.891" v="5321" actId="208"/>
          <ac:spMkLst>
            <pc:docMk/>
            <pc:sldMk cId="2195204977" sldId="782"/>
            <ac:spMk id="11" creationId="{17629265-9DD5-45C6-A889-395A091D4B22}"/>
          </ac:spMkLst>
        </pc:spChg>
        <pc:spChg chg="add mod">
          <ac:chgData name="Evgenia Korneva" userId="e62070071816427d" providerId="LiveId" clId="{71E158D6-366F-4F8C-A550-947264703B43}" dt="2020-12-14T05:54:34.004" v="5323" actId="1076"/>
          <ac:spMkLst>
            <pc:docMk/>
            <pc:sldMk cId="2195204977" sldId="782"/>
            <ac:spMk id="12" creationId="{E0D7C3DC-5D79-433F-A2A8-1418BD3D01D3}"/>
          </ac:spMkLst>
        </pc:spChg>
        <pc:picChg chg="add del mod modCrop">
          <ac:chgData name="Evgenia Korneva" userId="e62070071816427d" providerId="LiveId" clId="{71E158D6-366F-4F8C-A550-947264703B43}" dt="2020-12-14T05:52:14.469" v="5202"/>
          <ac:picMkLst>
            <pc:docMk/>
            <pc:sldMk cId="2195204977" sldId="782"/>
            <ac:picMk id="5" creationId="{75DAA2D7-44F7-41F1-982F-75B90CA18CCB}"/>
          </ac:picMkLst>
        </pc:picChg>
        <pc:picChg chg="add mod">
          <ac:chgData name="Evgenia Korneva" userId="e62070071816427d" providerId="LiveId" clId="{71E158D6-366F-4F8C-A550-947264703B43}" dt="2020-12-14T05:52:41.651" v="5255" actId="1076"/>
          <ac:picMkLst>
            <pc:docMk/>
            <pc:sldMk cId="2195204977" sldId="782"/>
            <ac:picMk id="7" creationId="{4CBDAEDE-9A3A-45C4-95E4-57024909AB9E}"/>
          </ac:picMkLst>
        </pc:picChg>
      </pc:sldChg>
      <pc:sldChg chg="addSp delSp modSp add del">
        <pc:chgData name="Evgenia Korneva" userId="e62070071816427d" providerId="LiveId" clId="{71E158D6-366F-4F8C-A550-947264703B43}" dt="2020-12-14T06:01:01.793" v="5461" actId="2696"/>
        <pc:sldMkLst>
          <pc:docMk/>
          <pc:sldMk cId="2602592665" sldId="783"/>
        </pc:sldMkLst>
        <pc:spChg chg="del">
          <ac:chgData name="Evgenia Korneva" userId="e62070071816427d" providerId="LiveId" clId="{71E158D6-366F-4F8C-A550-947264703B43}" dt="2020-12-14T05:55:27.685" v="5325"/>
          <ac:spMkLst>
            <pc:docMk/>
            <pc:sldMk cId="2602592665" sldId="783"/>
            <ac:spMk id="3" creationId="{92290C1F-AFF2-49B5-913A-AA9DEE75BDB1}"/>
          </ac:spMkLst>
        </pc:spChg>
        <pc:spChg chg="add mod ord">
          <ac:chgData name="Evgenia Korneva" userId="e62070071816427d" providerId="LiveId" clId="{71E158D6-366F-4F8C-A550-947264703B43}" dt="2020-12-14T05:59:04.967" v="5392" actId="164"/>
          <ac:spMkLst>
            <pc:docMk/>
            <pc:sldMk cId="2602592665" sldId="783"/>
            <ac:spMk id="6" creationId="{B85DC9CE-2E02-4FD2-AAC0-A826A642845F}"/>
          </ac:spMkLst>
        </pc:spChg>
        <pc:spChg chg="add mod">
          <ac:chgData name="Evgenia Korneva" userId="e62070071816427d" providerId="LiveId" clId="{71E158D6-366F-4F8C-A550-947264703B43}" dt="2020-12-14T05:59:04.967" v="5392" actId="164"/>
          <ac:spMkLst>
            <pc:docMk/>
            <pc:sldMk cId="2602592665" sldId="783"/>
            <ac:spMk id="8" creationId="{E1E76534-641D-4646-8D30-3981AE75E4DA}"/>
          </ac:spMkLst>
        </pc:spChg>
        <pc:spChg chg="add mod">
          <ac:chgData name="Evgenia Korneva" userId="e62070071816427d" providerId="LiveId" clId="{71E158D6-366F-4F8C-A550-947264703B43}" dt="2020-12-14T05:59:04.967" v="5392" actId="164"/>
          <ac:spMkLst>
            <pc:docMk/>
            <pc:sldMk cId="2602592665" sldId="783"/>
            <ac:spMk id="11" creationId="{3D0D8D1D-1D61-479B-A50F-CD2D3B45C94E}"/>
          </ac:spMkLst>
        </pc:spChg>
        <pc:spChg chg="add mod">
          <ac:chgData name="Evgenia Korneva" userId="e62070071816427d" providerId="LiveId" clId="{71E158D6-366F-4F8C-A550-947264703B43}" dt="2020-12-14T05:59:04.967" v="5392" actId="164"/>
          <ac:spMkLst>
            <pc:docMk/>
            <pc:sldMk cId="2602592665" sldId="783"/>
            <ac:spMk id="16" creationId="{DF3CF429-A54C-41B6-BD3F-3BC895B5D3F1}"/>
          </ac:spMkLst>
        </pc:spChg>
        <pc:grpChg chg="add mod">
          <ac:chgData name="Evgenia Korneva" userId="e62070071816427d" providerId="LiveId" clId="{71E158D6-366F-4F8C-A550-947264703B43}" dt="2020-12-14T05:59:04.967" v="5392" actId="164"/>
          <ac:grpSpMkLst>
            <pc:docMk/>
            <pc:sldMk cId="2602592665" sldId="783"/>
            <ac:grpSpMk id="17" creationId="{2E0D4832-8CE1-40E4-8497-3690C25CCED7}"/>
          </ac:grpSpMkLst>
        </pc:grpChg>
        <pc:picChg chg="add mod modCrop">
          <ac:chgData name="Evgenia Korneva" userId="e62070071816427d" providerId="LiveId" clId="{71E158D6-366F-4F8C-A550-947264703B43}" dt="2020-12-14T05:56:05.285" v="5334" actId="1076"/>
          <ac:picMkLst>
            <pc:docMk/>
            <pc:sldMk cId="2602592665" sldId="783"/>
            <ac:picMk id="5" creationId="{BFD1DDB3-5765-4DE2-AA5A-32B398E59E7F}"/>
          </ac:picMkLst>
        </pc:picChg>
        <pc:cxnChg chg="add del mod">
          <ac:chgData name="Evgenia Korneva" userId="e62070071816427d" providerId="LiveId" clId="{71E158D6-366F-4F8C-A550-947264703B43}" dt="2020-12-14T05:57:33.691" v="5376"/>
          <ac:cxnSpMkLst>
            <pc:docMk/>
            <pc:sldMk cId="2602592665" sldId="783"/>
            <ac:cxnSpMk id="7" creationId="{3D6F2701-70EE-4330-8B74-F90B523E75C2}"/>
          </ac:cxnSpMkLst>
        </pc:cxnChg>
        <pc:cxnChg chg="add mod">
          <ac:chgData name="Evgenia Korneva" userId="e62070071816427d" providerId="LiveId" clId="{71E158D6-366F-4F8C-A550-947264703B43}" dt="2020-12-14T05:59:04.967" v="5392" actId="164"/>
          <ac:cxnSpMkLst>
            <pc:docMk/>
            <pc:sldMk cId="2602592665" sldId="783"/>
            <ac:cxnSpMk id="12" creationId="{61EEABD9-21D7-440D-9A81-08A35B176395}"/>
          </ac:cxnSpMkLst>
        </pc:cxnChg>
      </pc:sldChg>
      <pc:sldChg chg="addSp delSp modSp add">
        <pc:chgData name="Evgenia Korneva" userId="e62070071816427d" providerId="LiveId" clId="{71E158D6-366F-4F8C-A550-947264703B43}" dt="2020-12-14T06:00:26.363" v="5438" actId="404"/>
        <pc:sldMkLst>
          <pc:docMk/>
          <pc:sldMk cId="3077070465" sldId="784"/>
        </pc:sldMkLst>
        <pc:spChg chg="del">
          <ac:chgData name="Evgenia Korneva" userId="e62070071816427d" providerId="LiveId" clId="{71E158D6-366F-4F8C-A550-947264703B43}" dt="2020-12-14T06:00:06.843" v="5411"/>
          <ac:spMkLst>
            <pc:docMk/>
            <pc:sldMk cId="3077070465" sldId="784"/>
            <ac:spMk id="2" creationId="{5B5929F9-1C00-4B0B-8712-77D6C93969C2}"/>
          </ac:spMkLst>
        </pc:spChg>
        <pc:spChg chg="del">
          <ac:chgData name="Evgenia Korneva" userId="e62070071816427d" providerId="LiveId" clId="{71E158D6-366F-4F8C-A550-947264703B43}" dt="2020-12-14T06:00:06.843" v="5411"/>
          <ac:spMkLst>
            <pc:docMk/>
            <pc:sldMk cId="3077070465" sldId="784"/>
            <ac:spMk id="3" creationId="{6B325827-BEA5-472D-BC17-1151D7BCDE26}"/>
          </ac:spMkLst>
        </pc:spChg>
        <pc:spChg chg="add mod">
          <ac:chgData name="Evgenia Korneva" userId="e62070071816427d" providerId="LiveId" clId="{71E158D6-366F-4F8C-A550-947264703B43}" dt="2020-12-14T06:00:26.363" v="5438" actId="404"/>
          <ac:spMkLst>
            <pc:docMk/>
            <pc:sldMk cId="3077070465" sldId="784"/>
            <ac:spMk id="5" creationId="{D64723CB-9F22-45C1-9421-D9FBD5D6BC03}"/>
          </ac:spMkLst>
        </pc:spChg>
        <pc:spChg chg="add mod">
          <ac:chgData name="Evgenia Korneva" userId="e62070071816427d" providerId="LiveId" clId="{71E158D6-366F-4F8C-A550-947264703B43}" dt="2020-12-14T06:00:06.843" v="5411"/>
          <ac:spMkLst>
            <pc:docMk/>
            <pc:sldMk cId="3077070465" sldId="784"/>
            <ac:spMk id="6" creationId="{A374F427-7385-4D66-812D-E7FAD91EE85C}"/>
          </ac:spMkLst>
        </pc:spChg>
      </pc:sldChg>
      <pc:sldChg chg="modSp add">
        <pc:chgData name="Evgenia Korneva" userId="e62070071816427d" providerId="LiveId" clId="{71E158D6-366F-4F8C-A550-947264703B43}" dt="2020-12-14T06:12:36.813" v="5926" actId="113"/>
        <pc:sldMkLst>
          <pc:docMk/>
          <pc:sldMk cId="2755790233" sldId="785"/>
        </pc:sldMkLst>
        <pc:spChg chg="mod">
          <ac:chgData name="Evgenia Korneva" userId="e62070071816427d" providerId="LiveId" clId="{71E158D6-366F-4F8C-A550-947264703B43}" dt="2020-12-14T06:04:21.335" v="5681" actId="20577"/>
          <ac:spMkLst>
            <pc:docMk/>
            <pc:sldMk cId="2755790233" sldId="785"/>
            <ac:spMk id="2" creationId="{D4944A69-876A-4998-A38F-F682CCDF11F2}"/>
          </ac:spMkLst>
        </pc:spChg>
        <pc:spChg chg="mod">
          <ac:chgData name="Evgenia Korneva" userId="e62070071816427d" providerId="LiveId" clId="{71E158D6-366F-4F8C-A550-947264703B43}" dt="2020-12-14T06:12:36.813" v="5926" actId="113"/>
          <ac:spMkLst>
            <pc:docMk/>
            <pc:sldMk cId="2755790233" sldId="785"/>
            <ac:spMk id="3" creationId="{CF359F05-4C91-4524-8D55-730DAE4EFD75}"/>
          </ac:spMkLst>
        </pc:spChg>
      </pc:sldChg>
      <pc:sldChg chg="modSp add">
        <pc:chgData name="Evgenia Korneva" userId="e62070071816427d" providerId="LiveId" clId="{71E158D6-366F-4F8C-A550-947264703B43}" dt="2020-12-14T06:24:04.767" v="6339" actId="122"/>
        <pc:sldMkLst>
          <pc:docMk/>
          <pc:sldMk cId="540563036" sldId="786"/>
        </pc:sldMkLst>
        <pc:spChg chg="mod">
          <ac:chgData name="Evgenia Korneva" userId="e62070071816427d" providerId="LiveId" clId="{71E158D6-366F-4F8C-A550-947264703B43}" dt="2020-12-14T06:04:27.551" v="5683" actId="20577"/>
          <ac:spMkLst>
            <pc:docMk/>
            <pc:sldMk cId="540563036" sldId="786"/>
            <ac:spMk id="2" creationId="{D4944A69-876A-4998-A38F-F682CCDF11F2}"/>
          </ac:spMkLst>
        </pc:spChg>
        <pc:spChg chg="mod">
          <ac:chgData name="Evgenia Korneva" userId="e62070071816427d" providerId="LiveId" clId="{71E158D6-366F-4F8C-A550-947264703B43}" dt="2020-12-14T06:24:04.767" v="6339" actId="122"/>
          <ac:spMkLst>
            <pc:docMk/>
            <pc:sldMk cId="540563036" sldId="786"/>
            <ac:spMk id="3" creationId="{CF359F05-4C91-4524-8D55-730DAE4EFD75}"/>
          </ac:spMkLst>
        </pc:spChg>
      </pc:sldChg>
      <pc:sldChg chg="modSp add">
        <pc:chgData name="Evgenia Korneva" userId="e62070071816427d" providerId="LiveId" clId="{71E158D6-366F-4F8C-A550-947264703B43}" dt="2020-12-14T06:13:15.454" v="5958" actId="207"/>
        <pc:sldMkLst>
          <pc:docMk/>
          <pc:sldMk cId="916417210" sldId="787"/>
        </pc:sldMkLst>
        <pc:spChg chg="mod">
          <ac:chgData name="Evgenia Korneva" userId="e62070071816427d" providerId="LiveId" clId="{71E158D6-366F-4F8C-A550-947264703B43}" dt="2020-12-14T06:13:01.402" v="5930" actId="20577"/>
          <ac:spMkLst>
            <pc:docMk/>
            <pc:sldMk cId="916417210" sldId="787"/>
            <ac:spMk id="5" creationId="{8B71579E-6750-4F39-BE4C-C84540661329}"/>
          </ac:spMkLst>
        </pc:spChg>
        <pc:spChg chg="mod">
          <ac:chgData name="Evgenia Korneva" userId="e62070071816427d" providerId="LiveId" clId="{71E158D6-366F-4F8C-A550-947264703B43}" dt="2020-12-14T06:13:15.454" v="5958" actId="207"/>
          <ac:spMkLst>
            <pc:docMk/>
            <pc:sldMk cId="916417210" sldId="787"/>
            <ac:spMk id="6" creationId="{41719815-CFD0-4BC5-9B95-C01D8E156213}"/>
          </ac:spMkLst>
        </pc:spChg>
      </pc:sldChg>
      <pc:sldChg chg="modSp add">
        <pc:chgData name="Evgenia Korneva" userId="e62070071816427d" providerId="LiveId" clId="{71E158D6-366F-4F8C-A550-947264703B43}" dt="2020-12-14T06:18:36.579" v="6224" actId="20577"/>
        <pc:sldMkLst>
          <pc:docMk/>
          <pc:sldMk cId="4006975745" sldId="788"/>
        </pc:sldMkLst>
        <pc:spChg chg="mod">
          <ac:chgData name="Evgenia Korneva" userId="e62070071816427d" providerId="LiveId" clId="{71E158D6-366F-4F8C-A550-947264703B43}" dt="2020-12-14T06:13:50.371" v="5974" actId="113"/>
          <ac:spMkLst>
            <pc:docMk/>
            <pc:sldMk cId="4006975745" sldId="788"/>
            <ac:spMk id="2" creationId="{55AFEB50-84DC-4ED5-9FAD-ACCAA22DEEA8}"/>
          </ac:spMkLst>
        </pc:spChg>
        <pc:spChg chg="mod">
          <ac:chgData name="Evgenia Korneva" userId="e62070071816427d" providerId="LiveId" clId="{71E158D6-366F-4F8C-A550-947264703B43}" dt="2020-12-14T06:18:36.579" v="6224" actId="20577"/>
          <ac:spMkLst>
            <pc:docMk/>
            <pc:sldMk cId="4006975745" sldId="788"/>
            <ac:spMk id="3" creationId="{5C4ECFEA-7D8C-4621-9ED2-C093175E3284}"/>
          </ac:spMkLst>
        </pc:spChg>
      </pc:sldChg>
      <pc:sldChg chg="modSp add">
        <pc:chgData name="Evgenia Korneva" userId="e62070071816427d" providerId="LiveId" clId="{71E158D6-366F-4F8C-A550-947264703B43}" dt="2020-12-14T06:23:55.862" v="6337" actId="122"/>
        <pc:sldMkLst>
          <pc:docMk/>
          <pc:sldMk cId="1071373328" sldId="789"/>
        </pc:sldMkLst>
        <pc:spChg chg="mod">
          <ac:chgData name="Evgenia Korneva" userId="e62070071816427d" providerId="LiveId" clId="{71E158D6-366F-4F8C-A550-947264703B43}" dt="2020-12-14T06:21:15.298" v="6260" actId="20577"/>
          <ac:spMkLst>
            <pc:docMk/>
            <pc:sldMk cId="1071373328" sldId="789"/>
            <ac:spMk id="2" creationId="{D4944A69-876A-4998-A38F-F682CCDF11F2}"/>
          </ac:spMkLst>
        </pc:spChg>
        <pc:spChg chg="mod">
          <ac:chgData name="Evgenia Korneva" userId="e62070071816427d" providerId="LiveId" clId="{71E158D6-366F-4F8C-A550-947264703B43}" dt="2020-12-14T06:23:55.862" v="6337" actId="122"/>
          <ac:spMkLst>
            <pc:docMk/>
            <pc:sldMk cId="1071373328" sldId="789"/>
            <ac:spMk id="3" creationId="{CF359F05-4C91-4524-8D55-730DAE4EFD75}"/>
          </ac:spMkLst>
        </pc:spChg>
      </pc:sldChg>
      <pc:sldChg chg="modSp add">
        <pc:chgData name="Evgenia Korneva" userId="e62070071816427d" providerId="LiveId" clId="{71E158D6-366F-4F8C-A550-947264703B43}" dt="2020-12-14T06:30:33.847" v="6655" actId="403"/>
        <pc:sldMkLst>
          <pc:docMk/>
          <pc:sldMk cId="1327793828" sldId="790"/>
        </pc:sldMkLst>
        <pc:spChg chg="mod">
          <ac:chgData name="Evgenia Korneva" userId="e62070071816427d" providerId="LiveId" clId="{71E158D6-366F-4F8C-A550-947264703B43}" dt="2020-12-14T06:29:58.935" v="6646" actId="20577"/>
          <ac:spMkLst>
            <pc:docMk/>
            <pc:sldMk cId="1327793828" sldId="790"/>
            <ac:spMk id="2" creationId="{604A8DDB-7425-4D02-9412-42B1DDF20BF5}"/>
          </ac:spMkLst>
        </pc:spChg>
        <pc:spChg chg="mod">
          <ac:chgData name="Evgenia Korneva" userId="e62070071816427d" providerId="LiveId" clId="{71E158D6-366F-4F8C-A550-947264703B43}" dt="2020-12-14T06:30:33.847" v="6655" actId="403"/>
          <ac:spMkLst>
            <pc:docMk/>
            <pc:sldMk cId="1327793828" sldId="790"/>
            <ac:spMk id="3" creationId="{FC13425E-D2DE-4469-ADDC-194D2FEEA479}"/>
          </ac:spMkLst>
        </pc:spChg>
      </pc:sldChg>
      <pc:sldChg chg="delSp modSp add">
        <pc:chgData name="Evgenia Korneva" userId="e62070071816427d" providerId="LiveId" clId="{71E158D6-366F-4F8C-A550-947264703B43}" dt="2020-12-14T06:31:36.966" v="6659" actId="478"/>
        <pc:sldMkLst>
          <pc:docMk/>
          <pc:sldMk cId="23829266" sldId="791"/>
        </pc:sldMkLst>
        <pc:spChg chg="mod">
          <ac:chgData name="Evgenia Korneva" userId="e62070071816427d" providerId="LiveId" clId="{71E158D6-366F-4F8C-A550-947264703B43}" dt="2020-12-14T06:31:21.762" v="6657" actId="207"/>
          <ac:spMkLst>
            <pc:docMk/>
            <pc:sldMk cId="23829266" sldId="791"/>
            <ac:spMk id="5" creationId="{3139732C-C59E-4A03-BF20-4D61F174D1E9}"/>
          </ac:spMkLst>
        </pc:spChg>
        <pc:grpChg chg="del">
          <ac:chgData name="Evgenia Korneva" userId="e62070071816427d" providerId="LiveId" clId="{71E158D6-366F-4F8C-A550-947264703B43}" dt="2020-12-14T06:31:36.966" v="6659" actId="478"/>
          <ac:grpSpMkLst>
            <pc:docMk/>
            <pc:sldMk cId="23829266" sldId="791"/>
            <ac:grpSpMk id="12" creationId="{A5CA116A-5E20-4AAF-8840-9F3EF2AC435C}"/>
          </ac:grpSpMkLst>
        </pc:grpChg>
      </pc:sldChg>
      <pc:sldChg chg="delSp modSp add">
        <pc:chgData name="Evgenia Korneva" userId="e62070071816427d" providerId="LiveId" clId="{71E158D6-366F-4F8C-A550-947264703B43}" dt="2020-12-14T06:31:55.630" v="6663" actId="478"/>
        <pc:sldMkLst>
          <pc:docMk/>
          <pc:sldMk cId="3100831158" sldId="792"/>
        </pc:sldMkLst>
        <pc:spChg chg="mod">
          <ac:chgData name="Evgenia Korneva" userId="e62070071816427d" providerId="LiveId" clId="{71E158D6-366F-4F8C-A550-947264703B43}" dt="2020-12-14T06:31:53.468" v="6662" actId="207"/>
          <ac:spMkLst>
            <pc:docMk/>
            <pc:sldMk cId="3100831158" sldId="792"/>
            <ac:spMk id="5" creationId="{3139732C-C59E-4A03-BF20-4D61F174D1E9}"/>
          </ac:spMkLst>
        </pc:spChg>
        <pc:cxnChg chg="del">
          <ac:chgData name="Evgenia Korneva" userId="e62070071816427d" providerId="LiveId" clId="{71E158D6-366F-4F8C-A550-947264703B43}" dt="2020-12-14T06:31:55.630" v="6663" actId="478"/>
          <ac:cxnSpMkLst>
            <pc:docMk/>
            <pc:sldMk cId="3100831158" sldId="792"/>
            <ac:cxnSpMk id="17" creationId="{216878A0-1C2C-4A81-8B9F-EEF367CCBAB1}"/>
          </ac:cxnSpMkLst>
        </pc:cxnChg>
      </pc:sldChg>
      <pc:sldChg chg="delSp modSp add">
        <pc:chgData name="Evgenia Korneva" userId="e62070071816427d" providerId="LiveId" clId="{71E158D6-366F-4F8C-A550-947264703B43}" dt="2020-12-14T06:32:08.642" v="6666" actId="478"/>
        <pc:sldMkLst>
          <pc:docMk/>
          <pc:sldMk cId="3187405124" sldId="793"/>
        </pc:sldMkLst>
        <pc:spChg chg="mod">
          <ac:chgData name="Evgenia Korneva" userId="e62070071816427d" providerId="LiveId" clId="{71E158D6-366F-4F8C-A550-947264703B43}" dt="2020-12-14T06:32:06.320" v="6665" actId="207"/>
          <ac:spMkLst>
            <pc:docMk/>
            <pc:sldMk cId="3187405124" sldId="793"/>
            <ac:spMk id="5" creationId="{3139732C-C59E-4A03-BF20-4D61F174D1E9}"/>
          </ac:spMkLst>
        </pc:spChg>
        <pc:cxnChg chg="del">
          <ac:chgData name="Evgenia Korneva" userId="e62070071816427d" providerId="LiveId" clId="{71E158D6-366F-4F8C-A550-947264703B43}" dt="2020-12-14T06:32:08.642" v="6666" actId="478"/>
          <ac:cxnSpMkLst>
            <pc:docMk/>
            <pc:sldMk cId="3187405124" sldId="793"/>
            <ac:cxnSpMk id="17" creationId="{216878A0-1C2C-4A81-8B9F-EEF367CCBAB1}"/>
          </ac:cxnSpMkLst>
        </pc:cxnChg>
      </pc:sldChg>
      <pc:sldChg chg="delSp modSp add">
        <pc:chgData name="Evgenia Korneva" userId="e62070071816427d" providerId="LiveId" clId="{71E158D6-366F-4F8C-A550-947264703B43}" dt="2020-12-14T06:32:19.358" v="6669" actId="207"/>
        <pc:sldMkLst>
          <pc:docMk/>
          <pc:sldMk cId="2400109224" sldId="794"/>
        </pc:sldMkLst>
        <pc:spChg chg="mod">
          <ac:chgData name="Evgenia Korneva" userId="e62070071816427d" providerId="LiveId" clId="{71E158D6-366F-4F8C-A550-947264703B43}" dt="2020-12-14T06:32:19.358" v="6669" actId="207"/>
          <ac:spMkLst>
            <pc:docMk/>
            <pc:sldMk cId="2400109224" sldId="794"/>
            <ac:spMk id="5" creationId="{3139732C-C59E-4A03-BF20-4D61F174D1E9}"/>
          </ac:spMkLst>
        </pc:spChg>
        <pc:grpChg chg="del">
          <ac:chgData name="Evgenia Korneva" userId="e62070071816427d" providerId="LiveId" clId="{71E158D6-366F-4F8C-A550-947264703B43}" dt="2020-12-14T06:32:16.271" v="6668" actId="478"/>
          <ac:grpSpMkLst>
            <pc:docMk/>
            <pc:sldMk cId="2400109224" sldId="794"/>
            <ac:grpSpMk id="12" creationId="{A5CA116A-5E20-4AAF-8840-9F3EF2AC435C}"/>
          </ac:grpSpMkLst>
        </pc:grpChg>
      </pc:sldChg>
      <pc:sldChg chg="modSp add">
        <pc:chgData name="Evgenia Korneva" userId="e62070071816427d" providerId="LiveId" clId="{71E158D6-366F-4F8C-A550-947264703B43}" dt="2020-12-14T06:32:42.629" v="6671" actId="207"/>
        <pc:sldMkLst>
          <pc:docMk/>
          <pc:sldMk cId="195284624" sldId="795"/>
        </pc:sldMkLst>
        <pc:spChg chg="mod">
          <ac:chgData name="Evgenia Korneva" userId="e62070071816427d" providerId="LiveId" clId="{71E158D6-366F-4F8C-A550-947264703B43}" dt="2020-12-14T06:32:42.629" v="6671" actId="207"/>
          <ac:spMkLst>
            <pc:docMk/>
            <pc:sldMk cId="195284624" sldId="795"/>
            <ac:spMk id="4" creationId="{F437C1AB-5D94-4F63-B44A-FBB1D9C70286}"/>
          </ac:spMkLst>
        </pc:spChg>
      </pc:sldChg>
      <pc:sldChg chg="modSp add">
        <pc:chgData name="Evgenia Korneva" userId="e62070071816427d" providerId="LiveId" clId="{71E158D6-366F-4F8C-A550-947264703B43}" dt="2020-12-14T06:32:58.564" v="6673" actId="207"/>
        <pc:sldMkLst>
          <pc:docMk/>
          <pc:sldMk cId="31998681" sldId="796"/>
        </pc:sldMkLst>
        <pc:spChg chg="mod">
          <ac:chgData name="Evgenia Korneva" userId="e62070071816427d" providerId="LiveId" clId="{71E158D6-366F-4F8C-A550-947264703B43}" dt="2020-12-14T06:32:58.564" v="6673" actId="207"/>
          <ac:spMkLst>
            <pc:docMk/>
            <pc:sldMk cId="31998681" sldId="796"/>
            <ac:spMk id="6" creationId="{DCD3D1B6-CEEA-49FB-85EE-4C7BADE2843D}"/>
          </ac:spMkLst>
        </pc:spChg>
      </pc:sldChg>
      <pc:sldChg chg="modSp add">
        <pc:chgData name="Evgenia Korneva" userId="e62070071816427d" providerId="LiveId" clId="{71E158D6-366F-4F8C-A550-947264703B43}" dt="2020-12-14T06:33:19.881" v="6676" actId="208"/>
        <pc:sldMkLst>
          <pc:docMk/>
          <pc:sldMk cId="994997655" sldId="797"/>
        </pc:sldMkLst>
        <pc:spChg chg="mod">
          <ac:chgData name="Evgenia Korneva" userId="e62070071816427d" providerId="LiveId" clId="{71E158D6-366F-4F8C-A550-947264703B43}" dt="2020-12-14T06:33:19.881" v="6676" actId="208"/>
          <ac:spMkLst>
            <pc:docMk/>
            <pc:sldMk cId="994997655" sldId="797"/>
            <ac:spMk id="13" creationId="{50EF7B20-565C-4AE2-B2B9-F2FB800FB800}"/>
          </ac:spMkLst>
        </pc:spChg>
      </pc:sldChg>
      <pc:sldChg chg="modSp add">
        <pc:chgData name="Evgenia Korneva" userId="e62070071816427d" providerId="LiveId" clId="{71E158D6-366F-4F8C-A550-947264703B43}" dt="2020-12-14T06:33:40.494" v="6679" actId="207"/>
        <pc:sldMkLst>
          <pc:docMk/>
          <pc:sldMk cId="3261046202" sldId="798"/>
        </pc:sldMkLst>
        <pc:spChg chg="mod">
          <ac:chgData name="Evgenia Korneva" userId="e62070071816427d" providerId="LiveId" clId="{71E158D6-366F-4F8C-A550-947264703B43}" dt="2020-12-14T06:33:40.494" v="6679" actId="207"/>
          <ac:spMkLst>
            <pc:docMk/>
            <pc:sldMk cId="3261046202" sldId="798"/>
            <ac:spMk id="18" creationId="{A9A695D5-E53A-4921-B985-53B8FD1EBFE0}"/>
          </ac:spMkLst>
        </pc:spChg>
      </pc:sldChg>
      <pc:sldChg chg="modSp add">
        <pc:chgData name="Evgenia Korneva" userId="e62070071816427d" providerId="LiveId" clId="{71E158D6-366F-4F8C-A550-947264703B43}" dt="2020-12-14T06:33:52.858" v="6682" actId="208"/>
        <pc:sldMkLst>
          <pc:docMk/>
          <pc:sldMk cId="1120794949" sldId="799"/>
        </pc:sldMkLst>
        <pc:spChg chg="mod">
          <ac:chgData name="Evgenia Korneva" userId="e62070071816427d" providerId="LiveId" clId="{71E158D6-366F-4F8C-A550-947264703B43}" dt="2020-12-14T06:33:52.858" v="6682" actId="208"/>
          <ac:spMkLst>
            <pc:docMk/>
            <pc:sldMk cId="1120794949" sldId="799"/>
            <ac:spMk id="20" creationId="{C8691027-9070-4063-AAD0-22A1F6B658CF}"/>
          </ac:spMkLst>
        </pc:spChg>
      </pc:sldChg>
      <pc:sldChg chg="modSp add">
        <pc:chgData name="Evgenia Korneva" userId="e62070071816427d" providerId="LiveId" clId="{71E158D6-366F-4F8C-A550-947264703B43}" dt="2020-12-14T06:34:01.615" v="6685" actId="208"/>
        <pc:sldMkLst>
          <pc:docMk/>
          <pc:sldMk cId="1287496135" sldId="800"/>
        </pc:sldMkLst>
        <pc:spChg chg="mod">
          <ac:chgData name="Evgenia Korneva" userId="e62070071816427d" providerId="LiveId" clId="{71E158D6-366F-4F8C-A550-947264703B43}" dt="2020-12-14T06:34:01.615" v="6685" actId="208"/>
          <ac:spMkLst>
            <pc:docMk/>
            <pc:sldMk cId="1287496135" sldId="800"/>
            <ac:spMk id="19" creationId="{6A4017F1-C1F0-40DE-90A7-F626A9F1483D}"/>
          </ac:spMkLst>
        </pc:spChg>
      </pc:sldChg>
      <pc:sldChg chg="delSp modSp add">
        <pc:chgData name="Evgenia Korneva" userId="e62070071816427d" providerId="LiveId" clId="{71E158D6-366F-4F8C-A550-947264703B43}" dt="2020-12-14T06:34:40.943" v="6692" actId="478"/>
        <pc:sldMkLst>
          <pc:docMk/>
          <pc:sldMk cId="185796721" sldId="801"/>
        </pc:sldMkLst>
        <pc:spChg chg="mod">
          <ac:chgData name="Evgenia Korneva" userId="e62070071816427d" providerId="LiveId" clId="{71E158D6-366F-4F8C-A550-947264703B43}" dt="2020-12-14T06:34:29.861" v="6688" actId="208"/>
          <ac:spMkLst>
            <pc:docMk/>
            <pc:sldMk cId="185796721" sldId="801"/>
            <ac:spMk id="17" creationId="{7DA445C9-3BB2-4E85-909E-B989A49D37E5}"/>
          </ac:spMkLst>
        </pc:spChg>
        <pc:spChg chg="del">
          <ac:chgData name="Evgenia Korneva" userId="e62070071816427d" providerId="LiveId" clId="{71E158D6-366F-4F8C-A550-947264703B43}" dt="2020-12-14T06:34:32.145" v="6689" actId="478"/>
          <ac:spMkLst>
            <pc:docMk/>
            <pc:sldMk cId="185796721" sldId="801"/>
            <ac:spMk id="73" creationId="{4B8382A5-4C44-4E69-AA74-95D3910F29D3}"/>
          </ac:spMkLst>
        </pc:spChg>
        <pc:spChg chg="del">
          <ac:chgData name="Evgenia Korneva" userId="e62070071816427d" providerId="LiveId" clId="{71E158D6-366F-4F8C-A550-947264703B43}" dt="2020-12-14T06:34:38.029" v="6691" actId="478"/>
          <ac:spMkLst>
            <pc:docMk/>
            <pc:sldMk cId="185796721" sldId="801"/>
            <ac:spMk id="75" creationId="{F775AD91-D381-457B-A5E3-52C98D1FD588}"/>
          </ac:spMkLst>
        </pc:spChg>
        <pc:cxnChg chg="del mod">
          <ac:chgData name="Evgenia Korneva" userId="e62070071816427d" providerId="LiveId" clId="{71E158D6-366F-4F8C-A550-947264703B43}" dt="2020-12-14T06:34:35.122" v="6690" actId="478"/>
          <ac:cxnSpMkLst>
            <pc:docMk/>
            <pc:sldMk cId="185796721" sldId="801"/>
            <ac:cxnSpMk id="26" creationId="{636E7DB8-1C6D-468D-B995-397B6B384C3F}"/>
          </ac:cxnSpMkLst>
        </pc:cxnChg>
        <pc:cxnChg chg="del mod">
          <ac:chgData name="Evgenia Korneva" userId="e62070071816427d" providerId="LiveId" clId="{71E158D6-366F-4F8C-A550-947264703B43}" dt="2020-12-14T06:34:40.943" v="6692" actId="478"/>
          <ac:cxnSpMkLst>
            <pc:docMk/>
            <pc:sldMk cId="185796721" sldId="801"/>
            <ac:cxnSpMk id="27" creationId="{20DAA12F-55B5-497D-A8D6-6199A48FC25A}"/>
          </ac:cxnSpMkLst>
        </pc:cxnChg>
      </pc:sldChg>
      <pc:sldChg chg="delSp modSp add">
        <pc:chgData name="Evgenia Korneva" userId="e62070071816427d" providerId="LiveId" clId="{71E158D6-366F-4F8C-A550-947264703B43}" dt="2020-12-14T06:35:12.027" v="6698" actId="478"/>
        <pc:sldMkLst>
          <pc:docMk/>
          <pc:sldMk cId="132033136" sldId="802"/>
        </pc:sldMkLst>
        <pc:spChg chg="del">
          <ac:chgData name="Evgenia Korneva" userId="e62070071816427d" providerId="LiveId" clId="{71E158D6-366F-4F8C-A550-947264703B43}" dt="2020-12-14T06:34:58.768" v="6694" actId="478"/>
          <ac:spMkLst>
            <pc:docMk/>
            <pc:sldMk cId="132033136" sldId="802"/>
            <ac:spMk id="14" creationId="{8D902D53-2B38-4009-86FD-01EE599C1204}"/>
          </ac:spMkLst>
        </pc:spChg>
        <pc:spChg chg="del">
          <ac:chgData name="Evgenia Korneva" userId="e62070071816427d" providerId="LiveId" clId="{71E158D6-366F-4F8C-A550-947264703B43}" dt="2020-12-14T06:35:12.027" v="6698" actId="478"/>
          <ac:spMkLst>
            <pc:docMk/>
            <pc:sldMk cId="132033136" sldId="802"/>
            <ac:spMk id="44" creationId="{0DDEC376-9029-4FFD-81EA-864C306E1277}"/>
          </ac:spMkLst>
        </pc:spChg>
        <pc:spChg chg="del">
          <ac:chgData name="Evgenia Korneva" userId="e62070071816427d" providerId="LiveId" clId="{71E158D6-366F-4F8C-A550-947264703B43}" dt="2020-12-14T06:35:08.440" v="6697" actId="478"/>
          <ac:spMkLst>
            <pc:docMk/>
            <pc:sldMk cId="132033136" sldId="802"/>
            <ac:spMk id="69" creationId="{8011D6D5-F2C7-4DE6-BCA4-2D1CD23689DC}"/>
          </ac:spMkLst>
        </pc:spChg>
        <pc:cxnChg chg="mod">
          <ac:chgData name="Evgenia Korneva" userId="e62070071816427d" providerId="LiveId" clId="{71E158D6-366F-4F8C-A550-947264703B43}" dt="2020-12-14T06:34:58.768" v="6694" actId="478"/>
          <ac:cxnSpMkLst>
            <pc:docMk/>
            <pc:sldMk cId="132033136" sldId="802"/>
            <ac:cxnSpMk id="23" creationId="{FFAA94C7-022F-4272-A79D-873B3CDC2D40}"/>
          </ac:cxnSpMkLst>
        </pc:cxnChg>
        <pc:cxnChg chg="del mod">
          <ac:chgData name="Evgenia Korneva" userId="e62070071816427d" providerId="LiveId" clId="{71E158D6-366F-4F8C-A550-947264703B43}" dt="2020-12-14T06:35:05.663" v="6696" actId="478"/>
          <ac:cxnSpMkLst>
            <pc:docMk/>
            <pc:sldMk cId="132033136" sldId="802"/>
            <ac:cxnSpMk id="33" creationId="{EE8FB9F7-E225-4776-9DF5-C65A9C794883}"/>
          </ac:cxnSpMkLst>
        </pc:cxnChg>
        <pc:cxnChg chg="del mod">
          <ac:chgData name="Evgenia Korneva" userId="e62070071816427d" providerId="LiveId" clId="{71E158D6-366F-4F8C-A550-947264703B43}" dt="2020-12-14T06:35:02.313" v="6695" actId="478"/>
          <ac:cxnSpMkLst>
            <pc:docMk/>
            <pc:sldMk cId="132033136" sldId="802"/>
            <ac:cxnSpMk id="36" creationId="{3F794F38-F40E-434D-B5F0-4B049CF4EA5C}"/>
          </ac:cxnSpMkLst>
        </pc:cxnChg>
      </pc:sldChg>
      <pc:sldChg chg="delSp modSp add">
        <pc:chgData name="Evgenia Korneva" userId="e62070071816427d" providerId="LiveId" clId="{71E158D6-366F-4F8C-A550-947264703B43}" dt="2020-12-14T06:35:32.086" v="6704" actId="478"/>
        <pc:sldMkLst>
          <pc:docMk/>
          <pc:sldMk cId="681787387" sldId="803"/>
        </pc:sldMkLst>
        <pc:spChg chg="del">
          <ac:chgData name="Evgenia Korneva" userId="e62070071816427d" providerId="LiveId" clId="{71E158D6-366F-4F8C-A550-947264703B43}" dt="2020-12-14T06:35:24.900" v="6701" actId="478"/>
          <ac:spMkLst>
            <pc:docMk/>
            <pc:sldMk cId="681787387" sldId="803"/>
            <ac:spMk id="72" creationId="{AE8BA670-B170-4524-A370-873E3DE86F6D}"/>
          </ac:spMkLst>
        </pc:spChg>
        <pc:spChg chg="del mod">
          <ac:chgData name="Evgenia Korneva" userId="e62070071816427d" providerId="LiveId" clId="{71E158D6-366F-4F8C-A550-947264703B43}" dt="2020-12-14T06:35:32.086" v="6704" actId="478"/>
          <ac:spMkLst>
            <pc:docMk/>
            <pc:sldMk cId="681787387" sldId="803"/>
            <ac:spMk id="74" creationId="{5CFF8132-DDF6-4272-98AF-21A445A9E2DC}"/>
          </ac:spMkLst>
        </pc:spChg>
        <pc:cxnChg chg="del mod">
          <ac:chgData name="Evgenia Korneva" userId="e62070071816427d" providerId="LiveId" clId="{71E158D6-366F-4F8C-A550-947264703B43}" dt="2020-12-14T06:35:22.306" v="6700" actId="478"/>
          <ac:cxnSpMkLst>
            <pc:docMk/>
            <pc:sldMk cId="681787387" sldId="803"/>
            <ac:cxnSpMk id="23" creationId="{FFAA94C7-022F-4272-A79D-873B3CDC2D40}"/>
          </ac:cxnSpMkLst>
        </pc:cxnChg>
        <pc:cxnChg chg="del mod">
          <ac:chgData name="Evgenia Korneva" userId="e62070071816427d" providerId="LiveId" clId="{71E158D6-366F-4F8C-A550-947264703B43}" dt="2020-12-14T06:35:28.765" v="6702" actId="478"/>
          <ac:cxnSpMkLst>
            <pc:docMk/>
            <pc:sldMk cId="681787387" sldId="803"/>
            <ac:cxnSpMk id="30" creationId="{41792C93-3BCC-43FB-87DD-9F1BDB03F1E8}"/>
          </ac:cxnSpMkLst>
        </pc:cxnChg>
      </pc:sldChg>
      <pc:sldChg chg="delSp modSp add">
        <pc:chgData name="Evgenia Korneva" userId="e62070071816427d" providerId="LiveId" clId="{71E158D6-366F-4F8C-A550-947264703B43}" dt="2020-12-14T06:35:53.779" v="6710" actId="478"/>
        <pc:sldMkLst>
          <pc:docMk/>
          <pc:sldMk cId="3073776039" sldId="804"/>
        </pc:sldMkLst>
        <pc:spChg chg="del">
          <ac:chgData name="Evgenia Korneva" userId="e62070071816427d" providerId="LiveId" clId="{71E158D6-366F-4F8C-A550-947264703B43}" dt="2020-12-14T06:35:42.962" v="6706" actId="478"/>
          <ac:spMkLst>
            <pc:docMk/>
            <pc:sldMk cId="3073776039" sldId="804"/>
            <ac:spMk id="44" creationId="{0DDEC376-9029-4FFD-81EA-864C306E1277}"/>
          </ac:spMkLst>
        </pc:spChg>
        <pc:spChg chg="del mod">
          <ac:chgData name="Evgenia Korneva" userId="e62070071816427d" providerId="LiveId" clId="{71E158D6-366F-4F8C-A550-947264703B43}" dt="2020-12-14T06:35:47.650" v="6708" actId="478"/>
          <ac:spMkLst>
            <pc:docMk/>
            <pc:sldMk cId="3073776039" sldId="804"/>
            <ac:spMk id="69" creationId="{8011D6D5-F2C7-4DE6-BCA4-2D1CD23689DC}"/>
          </ac:spMkLst>
        </pc:spChg>
        <pc:cxnChg chg="del mod">
          <ac:chgData name="Evgenia Korneva" userId="e62070071816427d" providerId="LiveId" clId="{71E158D6-366F-4F8C-A550-947264703B43}" dt="2020-12-14T06:35:50.575" v="6709" actId="478"/>
          <ac:cxnSpMkLst>
            <pc:docMk/>
            <pc:sldMk cId="3073776039" sldId="804"/>
            <ac:cxnSpMk id="33" creationId="{EE8FB9F7-E225-4776-9DF5-C65A9C794883}"/>
          </ac:cxnSpMkLst>
        </pc:cxnChg>
        <pc:cxnChg chg="del mod">
          <ac:chgData name="Evgenia Korneva" userId="e62070071816427d" providerId="LiveId" clId="{71E158D6-366F-4F8C-A550-947264703B43}" dt="2020-12-14T06:35:53.779" v="6710" actId="478"/>
          <ac:cxnSpMkLst>
            <pc:docMk/>
            <pc:sldMk cId="3073776039" sldId="804"/>
            <ac:cxnSpMk id="36" creationId="{3F794F38-F40E-434D-B5F0-4B049CF4EA5C}"/>
          </ac:cxnSpMkLst>
        </pc:cxnChg>
      </pc:sldChg>
      <pc:sldChg chg="addSp delSp modSp add">
        <pc:chgData name="Evgenia Korneva" userId="e62070071816427d" providerId="LiveId" clId="{71E158D6-366F-4F8C-A550-947264703B43}" dt="2020-12-14T06:36:50.981" v="6725" actId="20577"/>
        <pc:sldMkLst>
          <pc:docMk/>
          <pc:sldMk cId="3858834488" sldId="805"/>
        </pc:sldMkLst>
        <pc:spChg chg="del">
          <ac:chgData name="Evgenia Korneva" userId="e62070071816427d" providerId="LiveId" clId="{71E158D6-366F-4F8C-A550-947264703B43}" dt="2020-12-14T06:36:35.241" v="6714"/>
          <ac:spMkLst>
            <pc:docMk/>
            <pc:sldMk cId="3858834488" sldId="805"/>
            <ac:spMk id="2" creationId="{A6A48F65-DAAB-4511-BB52-03E205BC4DC5}"/>
          </ac:spMkLst>
        </pc:spChg>
        <pc:spChg chg="del">
          <ac:chgData name="Evgenia Korneva" userId="e62070071816427d" providerId="LiveId" clId="{71E158D6-366F-4F8C-A550-947264703B43}" dt="2020-12-14T06:36:35.241" v="6714"/>
          <ac:spMkLst>
            <pc:docMk/>
            <pc:sldMk cId="3858834488" sldId="805"/>
            <ac:spMk id="3" creationId="{2BBAEC47-CC5A-41F3-9344-392B848C5349}"/>
          </ac:spMkLst>
        </pc:spChg>
        <pc:spChg chg="add mod">
          <ac:chgData name="Evgenia Korneva" userId="e62070071816427d" providerId="LiveId" clId="{71E158D6-366F-4F8C-A550-947264703B43}" dt="2020-12-14T06:36:50.981" v="6725" actId="20577"/>
          <ac:spMkLst>
            <pc:docMk/>
            <pc:sldMk cId="3858834488" sldId="805"/>
            <ac:spMk id="5" creationId="{29ECF52E-A5A2-40D5-855B-BED0D45204B9}"/>
          </ac:spMkLst>
        </pc:spChg>
        <pc:spChg chg="add mod">
          <ac:chgData name="Evgenia Korneva" userId="e62070071816427d" providerId="LiveId" clId="{71E158D6-366F-4F8C-A550-947264703B43}" dt="2020-12-14T06:36:35.241" v="6714"/>
          <ac:spMkLst>
            <pc:docMk/>
            <pc:sldMk cId="3858834488" sldId="805"/>
            <ac:spMk id="6" creationId="{493DA437-F752-45AB-90D4-AEE7036DB342}"/>
          </ac:spMkLst>
        </pc:spChg>
      </pc:sldChg>
      <pc:sldChg chg="modSp add">
        <pc:chgData name="Evgenia Korneva" userId="e62070071816427d" providerId="LiveId" clId="{71E158D6-366F-4F8C-A550-947264703B43}" dt="2020-12-14T06:37:49.683" v="6750" actId="207"/>
        <pc:sldMkLst>
          <pc:docMk/>
          <pc:sldMk cId="3492349697" sldId="806"/>
        </pc:sldMkLst>
        <pc:spChg chg="mod">
          <ac:chgData name="Evgenia Korneva" userId="e62070071816427d" providerId="LiveId" clId="{71E158D6-366F-4F8C-A550-947264703B43}" dt="2020-12-14T06:37:49.683" v="6750" actId="207"/>
          <ac:spMkLst>
            <pc:docMk/>
            <pc:sldMk cId="3492349697" sldId="806"/>
            <ac:spMk id="3" creationId="{5152B79C-97F2-45D1-9EC8-DC63C849E2D2}"/>
          </ac:spMkLst>
        </pc:spChg>
      </pc:sldChg>
      <pc:sldChg chg="addSp delSp modSp add">
        <pc:chgData name="Evgenia Korneva" userId="e62070071816427d" providerId="LiveId" clId="{71E158D6-366F-4F8C-A550-947264703B43}" dt="2020-12-14T06:38:59.610" v="6805" actId="207"/>
        <pc:sldMkLst>
          <pc:docMk/>
          <pc:sldMk cId="1503904930" sldId="807"/>
        </pc:sldMkLst>
        <pc:spChg chg="add mod">
          <ac:chgData name="Evgenia Korneva" userId="e62070071816427d" providerId="LiveId" clId="{71E158D6-366F-4F8C-A550-947264703B43}" dt="2020-12-14T06:38:55.578" v="6804" actId="478"/>
          <ac:spMkLst>
            <pc:docMk/>
            <pc:sldMk cId="1503904930" sldId="807"/>
            <ac:spMk id="3" creationId="{12D2562A-775B-42F2-B91F-CEAE8451FA03}"/>
          </ac:spMkLst>
        </pc:spChg>
        <pc:spChg chg="mod">
          <ac:chgData name="Evgenia Korneva" userId="e62070071816427d" providerId="LiveId" clId="{71E158D6-366F-4F8C-A550-947264703B43}" dt="2020-12-14T06:38:59.610" v="6805" actId="207"/>
          <ac:spMkLst>
            <pc:docMk/>
            <pc:sldMk cId="1503904930" sldId="807"/>
            <ac:spMk id="13" creationId="{964BA122-A996-4CCE-9A4D-8B45A7E2271E}"/>
          </ac:spMkLst>
        </pc:spChg>
        <pc:picChg chg="del">
          <ac:chgData name="Evgenia Korneva" userId="e62070071816427d" providerId="LiveId" clId="{71E158D6-366F-4F8C-A550-947264703B43}" dt="2020-12-14T06:38:55.578" v="6804" actId="478"/>
          <ac:picMkLst>
            <pc:docMk/>
            <pc:sldMk cId="1503904930" sldId="807"/>
            <ac:picMk id="10" creationId="{D12D33E1-3499-4E92-821D-B129309814D4}"/>
          </ac:picMkLst>
        </pc:picChg>
      </pc:sldChg>
      <pc:sldChg chg="addSp delSp modSp add del">
        <pc:chgData name="Evgenia Korneva" userId="e62070071816427d" providerId="LiveId" clId="{71E158D6-366F-4F8C-A550-947264703B43}" dt="2020-12-14T06:38:01.809" v="6754"/>
        <pc:sldMkLst>
          <pc:docMk/>
          <pc:sldMk cId="2091045131" sldId="807"/>
        </pc:sldMkLst>
        <pc:spChg chg="add del mod">
          <ac:chgData name="Evgenia Korneva" userId="e62070071816427d" providerId="LiveId" clId="{71E158D6-366F-4F8C-A550-947264703B43}" dt="2020-12-14T06:38:00.931" v="6753" actId="478"/>
          <ac:spMkLst>
            <pc:docMk/>
            <pc:sldMk cId="2091045131" sldId="807"/>
            <ac:spMk id="3" creationId="{345425C1-1FF9-4F32-BAAA-FBD977702CDD}"/>
          </ac:spMkLst>
        </pc:spChg>
        <pc:picChg chg="add del">
          <ac:chgData name="Evgenia Korneva" userId="e62070071816427d" providerId="LiveId" clId="{71E158D6-366F-4F8C-A550-947264703B43}" dt="2020-12-14T06:38:00.931" v="6753" actId="478"/>
          <ac:picMkLst>
            <pc:docMk/>
            <pc:sldMk cId="2091045131" sldId="807"/>
            <ac:picMk id="10" creationId="{D12D33E1-3499-4E92-821D-B129309814D4}"/>
          </ac:picMkLst>
        </pc:picChg>
      </pc:sldChg>
      <pc:sldChg chg="modSp add">
        <pc:chgData name="Evgenia Korneva" userId="e62070071816427d" providerId="LiveId" clId="{71E158D6-366F-4F8C-A550-947264703B43}" dt="2020-12-14T06:39:13.753" v="6807" actId="207"/>
        <pc:sldMkLst>
          <pc:docMk/>
          <pc:sldMk cId="2056918154" sldId="808"/>
        </pc:sldMkLst>
        <pc:spChg chg="mod">
          <ac:chgData name="Evgenia Korneva" userId="e62070071816427d" providerId="LiveId" clId="{71E158D6-366F-4F8C-A550-947264703B43}" dt="2020-12-14T06:39:13.753" v="6807" actId="207"/>
          <ac:spMkLst>
            <pc:docMk/>
            <pc:sldMk cId="2056918154" sldId="808"/>
            <ac:spMk id="13" creationId="{964BA122-A996-4CCE-9A4D-8B45A7E2271E}"/>
          </ac:spMkLst>
        </pc:spChg>
      </pc:sldChg>
      <pc:sldChg chg="addSp delSp modSp add">
        <pc:chgData name="Evgenia Korneva" userId="e62070071816427d" providerId="LiveId" clId="{71E158D6-366F-4F8C-A550-947264703B43}" dt="2020-12-14T06:39:58.918" v="6813" actId="207"/>
        <pc:sldMkLst>
          <pc:docMk/>
          <pc:sldMk cId="4116728682" sldId="809"/>
        </pc:sldMkLst>
        <pc:spChg chg="add del mod">
          <ac:chgData name="Evgenia Korneva" userId="e62070071816427d" providerId="LiveId" clId="{71E158D6-366F-4F8C-A550-947264703B43}" dt="2020-12-14T06:39:54.971" v="6812" actId="478"/>
          <ac:spMkLst>
            <pc:docMk/>
            <pc:sldMk cId="4116728682" sldId="809"/>
            <ac:spMk id="3" creationId="{369D9B0A-FF09-4181-A8CA-F322B868EB41}"/>
          </ac:spMkLst>
        </pc:spChg>
        <pc:spChg chg="mod">
          <ac:chgData name="Evgenia Korneva" userId="e62070071816427d" providerId="LiveId" clId="{71E158D6-366F-4F8C-A550-947264703B43}" dt="2020-12-14T06:39:58.918" v="6813" actId="207"/>
          <ac:spMkLst>
            <pc:docMk/>
            <pc:sldMk cId="4116728682" sldId="809"/>
            <ac:spMk id="13" creationId="{964BA122-A996-4CCE-9A4D-8B45A7E2271E}"/>
          </ac:spMkLst>
        </pc:spChg>
        <pc:picChg chg="del">
          <ac:chgData name="Evgenia Korneva" userId="e62070071816427d" providerId="LiveId" clId="{71E158D6-366F-4F8C-A550-947264703B43}" dt="2020-12-14T06:39:48.526" v="6811" actId="478"/>
          <ac:picMkLst>
            <pc:docMk/>
            <pc:sldMk cId="4116728682" sldId="809"/>
            <ac:picMk id="15" creationId="{83392E3A-3E0E-40C9-A2DD-4D1BF1097F7C}"/>
          </ac:picMkLst>
        </pc:picChg>
      </pc:sldChg>
      <pc:sldChg chg="modSp add">
        <pc:chgData name="Evgenia Korneva" userId="e62070071816427d" providerId="LiveId" clId="{71E158D6-366F-4F8C-A550-947264703B43}" dt="2020-12-14T06:40:07.492" v="6815" actId="207"/>
        <pc:sldMkLst>
          <pc:docMk/>
          <pc:sldMk cId="4233725347" sldId="810"/>
        </pc:sldMkLst>
        <pc:spChg chg="mod">
          <ac:chgData name="Evgenia Korneva" userId="e62070071816427d" providerId="LiveId" clId="{71E158D6-366F-4F8C-A550-947264703B43}" dt="2020-12-14T06:40:07.492" v="6815" actId="207"/>
          <ac:spMkLst>
            <pc:docMk/>
            <pc:sldMk cId="4233725347" sldId="810"/>
            <ac:spMk id="13" creationId="{964BA122-A996-4CCE-9A4D-8B45A7E2271E}"/>
          </ac:spMkLst>
        </pc:spChg>
      </pc:sldChg>
      <pc:sldChg chg="modSp add">
        <pc:chgData name="Evgenia Korneva" userId="e62070071816427d" providerId="LiveId" clId="{71E158D6-366F-4F8C-A550-947264703B43}" dt="2020-12-14T06:40:43.743" v="6817" actId="207"/>
        <pc:sldMkLst>
          <pc:docMk/>
          <pc:sldMk cId="1869999823" sldId="811"/>
        </pc:sldMkLst>
        <pc:spChg chg="mod">
          <ac:chgData name="Evgenia Korneva" userId="e62070071816427d" providerId="LiveId" clId="{71E158D6-366F-4F8C-A550-947264703B43}" dt="2020-12-14T06:40:43.743" v="6817" actId="207"/>
          <ac:spMkLst>
            <pc:docMk/>
            <pc:sldMk cId="1869999823" sldId="811"/>
            <ac:spMk id="11" creationId="{77AC3E35-07E1-4BFD-B6ED-F08023E6C35A}"/>
          </ac:spMkLst>
        </pc:spChg>
      </pc:sldChg>
      <pc:sldChg chg="modSp add del">
        <pc:chgData name="Evgenia Korneva" userId="e62070071816427d" providerId="LiveId" clId="{71E158D6-366F-4F8C-A550-947264703B43}" dt="2020-12-14T07:44:52.433" v="7610" actId="2696"/>
        <pc:sldMkLst>
          <pc:docMk/>
          <pc:sldMk cId="3479674079" sldId="812"/>
        </pc:sldMkLst>
        <pc:spChg chg="mod">
          <ac:chgData name="Evgenia Korneva" userId="e62070071816427d" providerId="LiveId" clId="{71E158D6-366F-4F8C-A550-947264703B43}" dt="2020-12-14T06:44:16.560" v="6888" actId="207"/>
          <ac:spMkLst>
            <pc:docMk/>
            <pc:sldMk cId="3479674079" sldId="812"/>
            <ac:spMk id="3" creationId="{5116B950-14FD-46A9-AD79-2ADDC808F504}"/>
          </ac:spMkLst>
        </pc:spChg>
      </pc:sldChg>
      <pc:sldChg chg="modSp add del">
        <pc:chgData name="Evgenia Korneva" userId="e62070071816427d" providerId="LiveId" clId="{71E158D6-366F-4F8C-A550-947264703B43}" dt="2020-12-14T07:44:52.689" v="7611" actId="2696"/>
        <pc:sldMkLst>
          <pc:docMk/>
          <pc:sldMk cId="1049727848" sldId="813"/>
        </pc:sldMkLst>
        <pc:spChg chg="mod">
          <ac:chgData name="Evgenia Korneva" userId="e62070071816427d" providerId="LiveId" clId="{71E158D6-366F-4F8C-A550-947264703B43}" dt="2020-12-14T06:44:27.868" v="6891" actId="207"/>
          <ac:spMkLst>
            <pc:docMk/>
            <pc:sldMk cId="1049727848" sldId="813"/>
            <ac:spMk id="3" creationId="{5116B950-14FD-46A9-AD79-2ADDC808F504}"/>
          </ac:spMkLst>
        </pc:spChg>
      </pc:sldChg>
      <pc:sldChg chg="modSp add del">
        <pc:chgData name="Evgenia Korneva" userId="e62070071816427d" providerId="LiveId" clId="{71E158D6-366F-4F8C-A550-947264703B43}" dt="2020-12-14T07:44:52.936" v="7612" actId="2696"/>
        <pc:sldMkLst>
          <pc:docMk/>
          <pc:sldMk cId="154060544" sldId="814"/>
        </pc:sldMkLst>
        <pc:spChg chg="mod">
          <ac:chgData name="Evgenia Korneva" userId="e62070071816427d" providerId="LiveId" clId="{71E158D6-366F-4F8C-A550-947264703B43}" dt="2020-12-14T06:44:34.516" v="6893" actId="207"/>
          <ac:spMkLst>
            <pc:docMk/>
            <pc:sldMk cId="154060544" sldId="814"/>
            <ac:spMk id="3" creationId="{5116B950-14FD-46A9-AD79-2ADDC808F504}"/>
          </ac:spMkLst>
        </pc:spChg>
      </pc:sldChg>
      <pc:sldChg chg="modSp add del">
        <pc:chgData name="Evgenia Korneva" userId="e62070071816427d" providerId="LiveId" clId="{71E158D6-366F-4F8C-A550-947264703B43}" dt="2020-12-14T07:44:44.018" v="7609" actId="2696"/>
        <pc:sldMkLst>
          <pc:docMk/>
          <pc:sldMk cId="2651599856" sldId="815"/>
        </pc:sldMkLst>
        <pc:spChg chg="mod">
          <ac:chgData name="Evgenia Korneva" userId="e62070071816427d" providerId="LiveId" clId="{71E158D6-366F-4F8C-A550-947264703B43}" dt="2020-12-14T06:45:03.113" v="6895" actId="207"/>
          <ac:spMkLst>
            <pc:docMk/>
            <pc:sldMk cId="2651599856" sldId="815"/>
            <ac:spMk id="3" creationId="{5116B950-14FD-46A9-AD79-2ADDC808F504}"/>
          </ac:spMkLst>
        </pc:spChg>
      </pc:sldChg>
      <pc:sldChg chg="addSp delSp modSp add">
        <pc:chgData name="Evgenia Korneva" userId="e62070071816427d" providerId="LiveId" clId="{71E158D6-366F-4F8C-A550-947264703B43}" dt="2020-12-14T06:49:19.893" v="7097" actId="207"/>
        <pc:sldMkLst>
          <pc:docMk/>
          <pc:sldMk cId="3790847464" sldId="816"/>
        </pc:sldMkLst>
        <pc:spChg chg="mod">
          <ac:chgData name="Evgenia Korneva" userId="e62070071816427d" providerId="LiveId" clId="{71E158D6-366F-4F8C-A550-947264703B43}" dt="2020-12-14T06:45:47.328" v="6910" actId="113"/>
          <ac:spMkLst>
            <pc:docMk/>
            <pc:sldMk cId="3790847464" sldId="816"/>
            <ac:spMk id="2" creationId="{0BF16E86-50E1-4EA5-A7EB-F6FEB80B1DC4}"/>
          </ac:spMkLst>
        </pc:spChg>
        <pc:spChg chg="mod">
          <ac:chgData name="Evgenia Korneva" userId="e62070071816427d" providerId="LiveId" clId="{71E158D6-366F-4F8C-A550-947264703B43}" dt="2020-12-14T06:49:19.893" v="7097" actId="207"/>
          <ac:spMkLst>
            <pc:docMk/>
            <pc:sldMk cId="3790847464" sldId="816"/>
            <ac:spMk id="3" creationId="{A1C21E6E-5A53-4DEA-A646-99B07CA99EA4}"/>
          </ac:spMkLst>
        </pc:spChg>
        <pc:graphicFrameChg chg="add del mod">
          <ac:chgData name="Evgenia Korneva" userId="e62070071816427d" providerId="LiveId" clId="{71E158D6-366F-4F8C-A550-947264703B43}" dt="2020-12-14T06:49:01.896" v="7093" actId="478"/>
          <ac:graphicFrameMkLst>
            <pc:docMk/>
            <pc:sldMk cId="3790847464" sldId="816"/>
            <ac:graphicFrameMk id="5" creationId="{2A249A2E-EB1F-45F6-BEDD-B05E9BD56C49}"/>
          </ac:graphicFrameMkLst>
        </pc:graphicFrameChg>
        <pc:graphicFrameChg chg="add mod">
          <ac:chgData name="Evgenia Korneva" userId="e62070071816427d" providerId="LiveId" clId="{71E158D6-366F-4F8C-A550-947264703B43}" dt="2020-12-14T06:49:07.728" v="7095" actId="1076"/>
          <ac:graphicFrameMkLst>
            <pc:docMk/>
            <pc:sldMk cId="3790847464" sldId="816"/>
            <ac:graphicFrameMk id="6" creationId="{7C05AC61-0B51-4F2C-B42C-7DECEA8300F0}"/>
          </ac:graphicFrameMkLst>
        </pc:graphicFrameChg>
      </pc:sldChg>
      <pc:sldChg chg="delSp modSp add">
        <pc:chgData name="Evgenia Korneva" userId="e62070071816427d" providerId="LiveId" clId="{71E158D6-366F-4F8C-A550-947264703B43}" dt="2020-12-14T06:48:03.904" v="7062" actId="478"/>
        <pc:sldMkLst>
          <pc:docMk/>
          <pc:sldMk cId="2553267685" sldId="817"/>
        </pc:sldMkLst>
        <pc:spChg chg="mod">
          <ac:chgData name="Evgenia Korneva" userId="e62070071816427d" providerId="LiveId" clId="{71E158D6-366F-4F8C-A550-947264703B43}" dt="2020-12-14T06:48:01.100" v="7061" actId="207"/>
          <ac:spMkLst>
            <pc:docMk/>
            <pc:sldMk cId="2553267685" sldId="817"/>
            <ac:spMk id="3" creationId="{A1C21E6E-5A53-4DEA-A646-99B07CA99EA4}"/>
          </ac:spMkLst>
        </pc:spChg>
        <pc:graphicFrameChg chg="del">
          <ac:chgData name="Evgenia Korneva" userId="e62070071816427d" providerId="LiveId" clId="{71E158D6-366F-4F8C-A550-947264703B43}" dt="2020-12-14T06:48:03.904" v="7062" actId="478"/>
          <ac:graphicFrameMkLst>
            <pc:docMk/>
            <pc:sldMk cId="2553267685" sldId="817"/>
            <ac:graphicFrameMk id="5" creationId="{2A249A2E-EB1F-45F6-BEDD-B05E9BD56C49}"/>
          </ac:graphicFrameMkLst>
        </pc:graphicFrameChg>
      </pc:sldChg>
      <pc:sldChg chg="modSp add">
        <pc:chgData name="Evgenia Korneva" userId="e62070071816427d" providerId="LiveId" clId="{71E158D6-366F-4F8C-A550-947264703B43}" dt="2020-12-14T07:46:56.294" v="7639" actId="20577"/>
        <pc:sldMkLst>
          <pc:docMk/>
          <pc:sldMk cId="3850988838" sldId="818"/>
        </pc:sldMkLst>
        <pc:spChg chg="mod">
          <ac:chgData name="Evgenia Korneva" userId="e62070071816427d" providerId="LiveId" clId="{71E158D6-366F-4F8C-A550-947264703B43}" dt="2020-12-14T07:46:56.294" v="7639" actId="20577"/>
          <ac:spMkLst>
            <pc:docMk/>
            <pc:sldMk cId="3850988838" sldId="818"/>
            <ac:spMk id="3" creationId="{C1890E02-487C-4E3E-80E2-426ADE332C33}"/>
          </ac:spMkLst>
        </pc:spChg>
        <pc:graphicFrameChg chg="modGraphic">
          <ac:chgData name="Evgenia Korneva" userId="e62070071816427d" providerId="LiveId" clId="{71E158D6-366F-4F8C-A550-947264703B43}" dt="2020-12-14T06:50:15.486" v="7111" actId="207"/>
          <ac:graphicFrameMkLst>
            <pc:docMk/>
            <pc:sldMk cId="3850988838" sldId="818"/>
            <ac:graphicFrameMk id="5" creationId="{598B7DE8-A1C8-418E-A5F6-1FB1FCD9B243}"/>
          </ac:graphicFrameMkLst>
        </pc:graphicFrameChg>
      </pc:sldChg>
      <pc:sldChg chg="modSp add">
        <pc:chgData name="Evgenia Korneva" userId="e62070071816427d" providerId="LiveId" clId="{71E158D6-366F-4F8C-A550-947264703B43}" dt="2020-12-14T07:47:10.004" v="7644" actId="20577"/>
        <pc:sldMkLst>
          <pc:docMk/>
          <pc:sldMk cId="816060974" sldId="819"/>
        </pc:sldMkLst>
        <pc:spChg chg="mod">
          <ac:chgData name="Evgenia Korneva" userId="e62070071816427d" providerId="LiveId" clId="{71E158D6-366F-4F8C-A550-947264703B43}" dt="2020-12-14T07:47:10.004" v="7644" actId="20577"/>
          <ac:spMkLst>
            <pc:docMk/>
            <pc:sldMk cId="816060974" sldId="819"/>
            <ac:spMk id="3" creationId="{C1890E02-487C-4E3E-80E2-426ADE332C33}"/>
          </ac:spMkLst>
        </pc:spChg>
        <pc:graphicFrameChg chg="modGraphic">
          <ac:chgData name="Evgenia Korneva" userId="e62070071816427d" providerId="LiveId" clId="{71E158D6-366F-4F8C-A550-947264703B43}" dt="2020-12-14T06:50:27.218" v="7113" actId="207"/>
          <ac:graphicFrameMkLst>
            <pc:docMk/>
            <pc:sldMk cId="816060974" sldId="819"/>
            <ac:graphicFrameMk id="5" creationId="{598B7DE8-A1C8-418E-A5F6-1FB1FCD9B243}"/>
          </ac:graphicFrameMkLst>
        </pc:graphicFrameChg>
      </pc:sldChg>
      <pc:sldChg chg="modSp add">
        <pc:chgData name="Evgenia Korneva" userId="e62070071816427d" providerId="LiveId" clId="{71E158D6-366F-4F8C-A550-947264703B43}" dt="2020-12-14T07:48:05.872" v="7654"/>
        <pc:sldMkLst>
          <pc:docMk/>
          <pc:sldMk cId="2622133956" sldId="820"/>
        </pc:sldMkLst>
        <pc:spChg chg="mod">
          <ac:chgData name="Evgenia Korneva" userId="e62070071816427d" providerId="LiveId" clId="{71E158D6-366F-4F8C-A550-947264703B43}" dt="2020-12-14T07:48:05.872" v="7654"/>
          <ac:spMkLst>
            <pc:docMk/>
            <pc:sldMk cId="2622133956" sldId="820"/>
            <ac:spMk id="3" creationId="{C1890E02-487C-4E3E-80E2-426ADE332C33}"/>
          </ac:spMkLst>
        </pc:spChg>
      </pc:sldChg>
      <pc:sldChg chg="modSp add">
        <pc:chgData name="Evgenia Korneva" userId="e62070071816427d" providerId="LiveId" clId="{71E158D6-366F-4F8C-A550-947264703B43}" dt="2020-12-14T07:47:53.328" v="7653" actId="20577"/>
        <pc:sldMkLst>
          <pc:docMk/>
          <pc:sldMk cId="2927908701" sldId="821"/>
        </pc:sldMkLst>
        <pc:spChg chg="mod">
          <ac:chgData name="Evgenia Korneva" userId="e62070071816427d" providerId="LiveId" clId="{71E158D6-366F-4F8C-A550-947264703B43}" dt="2020-12-14T07:47:53.328" v="7653" actId="20577"/>
          <ac:spMkLst>
            <pc:docMk/>
            <pc:sldMk cId="2927908701" sldId="821"/>
            <ac:spMk id="3" creationId="{C1890E02-487C-4E3E-80E2-426ADE332C33}"/>
          </ac:spMkLst>
        </pc:spChg>
        <pc:graphicFrameChg chg="modGraphic">
          <ac:chgData name="Evgenia Korneva" userId="e62070071816427d" providerId="LiveId" clId="{71E158D6-366F-4F8C-A550-947264703B43}" dt="2020-12-14T06:51:16.631" v="7127" actId="207"/>
          <ac:graphicFrameMkLst>
            <pc:docMk/>
            <pc:sldMk cId="2927908701" sldId="821"/>
            <ac:graphicFrameMk id="5" creationId="{598B7DE8-A1C8-418E-A5F6-1FB1FCD9B243}"/>
          </ac:graphicFrameMkLst>
        </pc:graphicFrameChg>
      </pc:sldChg>
      <pc:sldChg chg="modSp add">
        <pc:chgData name="Evgenia Korneva" userId="e62070071816427d" providerId="LiveId" clId="{71E158D6-366F-4F8C-A550-947264703B43}" dt="2020-12-14T07:48:10.502" v="7655"/>
        <pc:sldMkLst>
          <pc:docMk/>
          <pc:sldMk cId="1259460419" sldId="822"/>
        </pc:sldMkLst>
        <pc:spChg chg="mod">
          <ac:chgData name="Evgenia Korneva" userId="e62070071816427d" providerId="LiveId" clId="{71E158D6-366F-4F8C-A550-947264703B43}" dt="2020-12-14T07:48:10.502" v="7655"/>
          <ac:spMkLst>
            <pc:docMk/>
            <pc:sldMk cId="1259460419" sldId="822"/>
            <ac:spMk id="3" creationId="{C1890E02-487C-4E3E-80E2-426ADE332C33}"/>
          </ac:spMkLst>
        </pc:spChg>
        <pc:graphicFrameChg chg="modGraphic">
          <ac:chgData name="Evgenia Korneva" userId="e62070071816427d" providerId="LiveId" clId="{71E158D6-366F-4F8C-A550-947264703B43}" dt="2020-12-14T06:52:09.438" v="7158" actId="207"/>
          <ac:graphicFrameMkLst>
            <pc:docMk/>
            <pc:sldMk cId="1259460419" sldId="822"/>
            <ac:graphicFrameMk id="5" creationId="{598B7DE8-A1C8-418E-A5F6-1FB1FCD9B243}"/>
          </ac:graphicFrameMkLst>
        </pc:graphicFrameChg>
      </pc:sldChg>
      <pc:sldChg chg="modSp add">
        <pc:chgData name="Evgenia Korneva" userId="e62070071816427d" providerId="LiveId" clId="{71E158D6-366F-4F8C-A550-947264703B43}" dt="2020-12-14T07:48:17.317" v="7656"/>
        <pc:sldMkLst>
          <pc:docMk/>
          <pc:sldMk cId="2466863366" sldId="823"/>
        </pc:sldMkLst>
        <pc:spChg chg="mod">
          <ac:chgData name="Evgenia Korneva" userId="e62070071816427d" providerId="LiveId" clId="{71E158D6-366F-4F8C-A550-947264703B43}" dt="2020-12-14T07:48:17.317" v="7656"/>
          <ac:spMkLst>
            <pc:docMk/>
            <pc:sldMk cId="2466863366" sldId="823"/>
            <ac:spMk id="3" creationId="{C1890E02-487C-4E3E-80E2-426ADE332C33}"/>
          </ac:spMkLst>
        </pc:spChg>
        <pc:graphicFrameChg chg="modGraphic">
          <ac:chgData name="Evgenia Korneva" userId="e62070071816427d" providerId="LiveId" clId="{71E158D6-366F-4F8C-A550-947264703B43}" dt="2020-12-14T06:52:23.400" v="7161" actId="207"/>
          <ac:graphicFrameMkLst>
            <pc:docMk/>
            <pc:sldMk cId="2466863366" sldId="823"/>
            <ac:graphicFrameMk id="5" creationId="{598B7DE8-A1C8-418E-A5F6-1FB1FCD9B243}"/>
          </ac:graphicFrameMkLst>
        </pc:graphicFrameChg>
      </pc:sldChg>
      <pc:sldChg chg="modSp add del">
        <pc:chgData name="Evgenia Korneva" userId="e62070071816427d" providerId="LiveId" clId="{71E158D6-366F-4F8C-A550-947264703B43}" dt="2020-12-14T06:53:41.941" v="7167" actId="2696"/>
        <pc:sldMkLst>
          <pc:docMk/>
          <pc:sldMk cId="494480022" sldId="824"/>
        </pc:sldMkLst>
        <pc:spChg chg="mod">
          <ac:chgData name="Evgenia Korneva" userId="e62070071816427d" providerId="LiveId" clId="{71E158D6-366F-4F8C-A550-947264703B43}" dt="2020-12-14T06:53:12.483" v="7166" actId="207"/>
          <ac:spMkLst>
            <pc:docMk/>
            <pc:sldMk cId="494480022" sldId="824"/>
            <ac:spMk id="3" creationId="{6155376D-6822-475F-B0B7-3D60E14A149B}"/>
          </ac:spMkLst>
        </pc:spChg>
      </pc:sldChg>
      <pc:sldChg chg="modSp add">
        <pc:chgData name="Evgenia Korneva" userId="e62070071816427d" providerId="LiveId" clId="{71E158D6-366F-4F8C-A550-947264703B43}" dt="2020-12-14T12:31:42.419" v="7678"/>
        <pc:sldMkLst>
          <pc:docMk/>
          <pc:sldMk cId="1305413679" sldId="824"/>
        </pc:sldMkLst>
        <pc:spChg chg="mod">
          <ac:chgData name="Evgenia Korneva" userId="e62070071816427d" providerId="LiveId" clId="{71E158D6-366F-4F8C-A550-947264703B43}" dt="2020-12-14T12:31:42.419" v="7678"/>
          <ac:spMkLst>
            <pc:docMk/>
            <pc:sldMk cId="1305413679" sldId="824"/>
            <ac:spMk id="3" creationId="{6155376D-6822-475F-B0B7-3D60E14A149B}"/>
          </ac:spMkLst>
        </pc:spChg>
      </pc:sldChg>
      <pc:sldChg chg="modSp add">
        <pc:chgData name="Evgenia Korneva" userId="e62070071816427d" providerId="LiveId" clId="{71E158D6-366F-4F8C-A550-947264703B43}" dt="2020-12-14T12:31:48.064" v="7679"/>
        <pc:sldMkLst>
          <pc:docMk/>
          <pc:sldMk cId="1026938009" sldId="825"/>
        </pc:sldMkLst>
        <pc:spChg chg="mod">
          <ac:chgData name="Evgenia Korneva" userId="e62070071816427d" providerId="LiveId" clId="{71E158D6-366F-4F8C-A550-947264703B43}" dt="2020-12-14T12:31:48.064" v="7679"/>
          <ac:spMkLst>
            <pc:docMk/>
            <pc:sldMk cId="1026938009" sldId="825"/>
            <ac:spMk id="3" creationId="{6155376D-6822-475F-B0B7-3D60E14A149B}"/>
          </ac:spMkLst>
        </pc:spChg>
      </pc:sldChg>
      <pc:sldChg chg="modSp add">
        <pc:chgData name="Evgenia Korneva" userId="e62070071816427d" providerId="LiveId" clId="{71E158D6-366F-4F8C-A550-947264703B43}" dt="2020-12-14T06:56:59.580" v="7275" actId="207"/>
        <pc:sldMkLst>
          <pc:docMk/>
          <pc:sldMk cId="2012402573" sldId="826"/>
        </pc:sldMkLst>
        <pc:spChg chg="mod">
          <ac:chgData name="Evgenia Korneva" userId="e62070071816427d" providerId="LiveId" clId="{71E158D6-366F-4F8C-A550-947264703B43}" dt="2020-12-14T06:56:59.580" v="7275" actId="207"/>
          <ac:spMkLst>
            <pc:docMk/>
            <pc:sldMk cId="2012402573" sldId="826"/>
            <ac:spMk id="3" creationId="{6155376D-6822-475F-B0B7-3D60E14A149B}"/>
          </ac:spMkLst>
        </pc:spChg>
      </pc:sldChg>
      <pc:sldChg chg="modSp add">
        <pc:chgData name="Evgenia Korneva" userId="e62070071816427d" providerId="LiveId" clId="{71E158D6-366F-4F8C-A550-947264703B43}" dt="2020-12-14T06:57:06.927" v="7277" actId="207"/>
        <pc:sldMkLst>
          <pc:docMk/>
          <pc:sldMk cId="578482973" sldId="827"/>
        </pc:sldMkLst>
        <pc:spChg chg="mod">
          <ac:chgData name="Evgenia Korneva" userId="e62070071816427d" providerId="LiveId" clId="{71E158D6-366F-4F8C-A550-947264703B43}" dt="2020-12-14T06:57:06.927" v="7277" actId="207"/>
          <ac:spMkLst>
            <pc:docMk/>
            <pc:sldMk cId="578482973" sldId="827"/>
            <ac:spMk id="3" creationId="{6155376D-6822-475F-B0B7-3D60E14A149B}"/>
          </ac:spMkLst>
        </pc:spChg>
      </pc:sldChg>
      <pc:sldChg chg="modSp add">
        <pc:chgData name="Evgenia Korneva" userId="e62070071816427d" providerId="LiveId" clId="{71E158D6-366F-4F8C-A550-947264703B43}" dt="2020-12-14T06:57:28.153" v="7279" actId="207"/>
        <pc:sldMkLst>
          <pc:docMk/>
          <pc:sldMk cId="2285957062" sldId="828"/>
        </pc:sldMkLst>
        <pc:spChg chg="mod">
          <ac:chgData name="Evgenia Korneva" userId="e62070071816427d" providerId="LiveId" clId="{71E158D6-366F-4F8C-A550-947264703B43}" dt="2020-12-14T06:57:28.153" v="7279" actId="207"/>
          <ac:spMkLst>
            <pc:docMk/>
            <pc:sldMk cId="2285957062" sldId="828"/>
            <ac:spMk id="3" creationId="{6155376D-6822-475F-B0B7-3D60E14A149B}"/>
          </ac:spMkLst>
        </pc:spChg>
      </pc:sldChg>
      <pc:sldChg chg="modSp add">
        <pc:chgData name="Evgenia Korneva" userId="e62070071816427d" providerId="LiveId" clId="{71E158D6-366F-4F8C-A550-947264703B43}" dt="2020-12-14T06:57:33.778" v="7281" actId="207"/>
        <pc:sldMkLst>
          <pc:docMk/>
          <pc:sldMk cId="4029090312" sldId="829"/>
        </pc:sldMkLst>
        <pc:spChg chg="mod">
          <ac:chgData name="Evgenia Korneva" userId="e62070071816427d" providerId="LiveId" clId="{71E158D6-366F-4F8C-A550-947264703B43}" dt="2020-12-14T06:57:33.778" v="7281" actId="207"/>
          <ac:spMkLst>
            <pc:docMk/>
            <pc:sldMk cId="4029090312" sldId="829"/>
            <ac:spMk id="3" creationId="{6155376D-6822-475F-B0B7-3D60E14A149B}"/>
          </ac:spMkLst>
        </pc:spChg>
      </pc:sldChg>
      <pc:sldChg chg="modSp add del">
        <pc:chgData name="Evgenia Korneva" userId="e62070071816427d" providerId="LiveId" clId="{71E158D6-366F-4F8C-A550-947264703B43}" dt="2020-12-14T06:58:06.683" v="7287" actId="2696"/>
        <pc:sldMkLst>
          <pc:docMk/>
          <pc:sldMk cId="2629436867" sldId="830"/>
        </pc:sldMkLst>
        <pc:spChg chg="mod">
          <ac:chgData name="Evgenia Korneva" userId="e62070071816427d" providerId="LiveId" clId="{71E158D6-366F-4F8C-A550-947264703B43}" dt="2020-12-14T06:57:39.435" v="7283" actId="207"/>
          <ac:spMkLst>
            <pc:docMk/>
            <pc:sldMk cId="2629436867" sldId="830"/>
            <ac:spMk id="3" creationId="{6155376D-6822-475F-B0B7-3D60E14A149B}"/>
          </ac:spMkLst>
        </pc:spChg>
      </pc:sldChg>
      <pc:sldChg chg="add">
        <pc:chgData name="Evgenia Korneva" userId="e62070071816427d" providerId="LiveId" clId="{71E158D6-366F-4F8C-A550-947264703B43}" dt="2020-12-14T06:57:41.975" v="7284"/>
        <pc:sldMkLst>
          <pc:docMk/>
          <pc:sldMk cId="4294612248" sldId="831"/>
        </pc:sldMkLst>
      </pc:sldChg>
      <pc:sldChg chg="modSp add">
        <pc:chgData name="Evgenia Korneva" userId="e62070071816427d" providerId="LiveId" clId="{71E158D6-366F-4F8C-A550-947264703B43}" dt="2020-12-14T06:58:01.102" v="7286" actId="207"/>
        <pc:sldMkLst>
          <pc:docMk/>
          <pc:sldMk cId="1684393753" sldId="832"/>
        </pc:sldMkLst>
        <pc:spChg chg="mod">
          <ac:chgData name="Evgenia Korneva" userId="e62070071816427d" providerId="LiveId" clId="{71E158D6-366F-4F8C-A550-947264703B43}" dt="2020-12-14T06:58:01.102" v="7286" actId="207"/>
          <ac:spMkLst>
            <pc:docMk/>
            <pc:sldMk cId="1684393753" sldId="832"/>
            <ac:spMk id="3" creationId="{6155376D-6822-475F-B0B7-3D60E14A149B}"/>
          </ac:spMkLst>
        </pc:spChg>
      </pc:sldChg>
      <pc:sldChg chg="modSp add">
        <pc:chgData name="Evgenia Korneva" userId="e62070071816427d" providerId="LiveId" clId="{71E158D6-366F-4F8C-A550-947264703B43}" dt="2020-12-14T06:58:20.179" v="7289" actId="207"/>
        <pc:sldMkLst>
          <pc:docMk/>
          <pc:sldMk cId="3858289601" sldId="833"/>
        </pc:sldMkLst>
        <pc:spChg chg="mod">
          <ac:chgData name="Evgenia Korneva" userId="e62070071816427d" providerId="LiveId" clId="{71E158D6-366F-4F8C-A550-947264703B43}" dt="2020-12-14T06:58:20.179" v="7289" actId="207"/>
          <ac:spMkLst>
            <pc:docMk/>
            <pc:sldMk cId="3858289601" sldId="833"/>
            <ac:spMk id="3" creationId="{C8BD83E9-D54E-43AA-B33F-E548CFAD860A}"/>
          </ac:spMkLst>
        </pc:spChg>
      </pc:sldChg>
      <pc:sldChg chg="add del">
        <pc:chgData name="Evgenia Korneva" userId="e62070071816427d" providerId="LiveId" clId="{71E158D6-366F-4F8C-A550-947264703B43}" dt="2020-12-14T06:58:28.739" v="7291"/>
        <pc:sldMkLst>
          <pc:docMk/>
          <pc:sldMk cId="2750391836" sldId="834"/>
        </pc:sldMkLst>
      </pc:sldChg>
      <pc:sldChg chg="modSp add">
        <pc:chgData name="Evgenia Korneva" userId="e62070071816427d" providerId="LiveId" clId="{71E158D6-366F-4F8C-A550-947264703B43}" dt="2020-12-14T06:59:01.712" v="7296" actId="207"/>
        <pc:sldMkLst>
          <pc:docMk/>
          <pc:sldMk cId="3031236108" sldId="834"/>
        </pc:sldMkLst>
        <pc:spChg chg="mod">
          <ac:chgData name="Evgenia Korneva" userId="e62070071816427d" providerId="LiveId" clId="{71E158D6-366F-4F8C-A550-947264703B43}" dt="2020-12-14T06:59:01.712" v="7296" actId="207"/>
          <ac:spMkLst>
            <pc:docMk/>
            <pc:sldMk cId="3031236108" sldId="834"/>
            <ac:spMk id="3" creationId="{C8BD83E9-D54E-43AA-B33F-E548CFAD860A}"/>
          </ac:spMkLst>
        </pc:spChg>
      </pc:sldChg>
      <pc:sldChg chg="modSp add">
        <pc:chgData name="Evgenia Korneva" userId="e62070071816427d" providerId="LiveId" clId="{71E158D6-366F-4F8C-A550-947264703B43}" dt="2020-12-14T06:59:12.950" v="7298" actId="207"/>
        <pc:sldMkLst>
          <pc:docMk/>
          <pc:sldMk cId="3492638408" sldId="835"/>
        </pc:sldMkLst>
        <pc:spChg chg="mod">
          <ac:chgData name="Evgenia Korneva" userId="e62070071816427d" providerId="LiveId" clId="{71E158D6-366F-4F8C-A550-947264703B43}" dt="2020-12-14T06:59:12.950" v="7298" actId="207"/>
          <ac:spMkLst>
            <pc:docMk/>
            <pc:sldMk cId="3492638408" sldId="835"/>
            <ac:spMk id="3" creationId="{C8BD83E9-D54E-43AA-B33F-E548CFAD860A}"/>
          </ac:spMkLst>
        </pc:spChg>
      </pc:sldChg>
      <pc:sldChg chg="modSp add">
        <pc:chgData name="Evgenia Korneva" userId="e62070071816427d" providerId="LiveId" clId="{71E158D6-366F-4F8C-A550-947264703B43}" dt="2020-12-14T06:59:22.123" v="7300" actId="207"/>
        <pc:sldMkLst>
          <pc:docMk/>
          <pc:sldMk cId="1151685134" sldId="836"/>
        </pc:sldMkLst>
        <pc:spChg chg="mod">
          <ac:chgData name="Evgenia Korneva" userId="e62070071816427d" providerId="LiveId" clId="{71E158D6-366F-4F8C-A550-947264703B43}" dt="2020-12-14T06:59:22.123" v="7300" actId="207"/>
          <ac:spMkLst>
            <pc:docMk/>
            <pc:sldMk cId="1151685134" sldId="836"/>
            <ac:spMk id="3" creationId="{C8BD83E9-D54E-43AA-B33F-E548CFAD860A}"/>
          </ac:spMkLst>
        </pc:spChg>
      </pc:sldChg>
      <pc:sldChg chg="modSp add">
        <pc:chgData name="Evgenia Korneva" userId="e62070071816427d" providerId="LiveId" clId="{71E158D6-366F-4F8C-A550-947264703B43}" dt="2020-12-14T06:59:27.736" v="7302" actId="207"/>
        <pc:sldMkLst>
          <pc:docMk/>
          <pc:sldMk cId="769487197" sldId="837"/>
        </pc:sldMkLst>
        <pc:spChg chg="mod">
          <ac:chgData name="Evgenia Korneva" userId="e62070071816427d" providerId="LiveId" clId="{71E158D6-366F-4F8C-A550-947264703B43}" dt="2020-12-14T06:59:27.736" v="7302" actId="207"/>
          <ac:spMkLst>
            <pc:docMk/>
            <pc:sldMk cId="769487197" sldId="837"/>
            <ac:spMk id="3" creationId="{C8BD83E9-D54E-43AA-B33F-E548CFAD860A}"/>
          </ac:spMkLst>
        </pc:spChg>
      </pc:sldChg>
      <pc:sldChg chg="modSp add">
        <pc:chgData name="Evgenia Korneva" userId="e62070071816427d" providerId="LiveId" clId="{71E158D6-366F-4F8C-A550-947264703B43}" dt="2020-12-14T06:59:35.849" v="7304" actId="207"/>
        <pc:sldMkLst>
          <pc:docMk/>
          <pc:sldMk cId="1360268711" sldId="838"/>
        </pc:sldMkLst>
        <pc:spChg chg="mod">
          <ac:chgData name="Evgenia Korneva" userId="e62070071816427d" providerId="LiveId" clId="{71E158D6-366F-4F8C-A550-947264703B43}" dt="2020-12-14T06:59:35.849" v="7304" actId="207"/>
          <ac:spMkLst>
            <pc:docMk/>
            <pc:sldMk cId="1360268711" sldId="838"/>
            <ac:spMk id="3" creationId="{C8BD83E9-D54E-43AA-B33F-E548CFAD860A}"/>
          </ac:spMkLst>
        </pc:spChg>
      </pc:sldChg>
      <pc:sldChg chg="modSp add">
        <pc:chgData name="Evgenia Korneva" userId="e62070071816427d" providerId="LiveId" clId="{71E158D6-366F-4F8C-A550-947264703B43}" dt="2020-12-14T07:00:10.656" v="7307" actId="207"/>
        <pc:sldMkLst>
          <pc:docMk/>
          <pc:sldMk cId="2623299255" sldId="839"/>
        </pc:sldMkLst>
        <pc:spChg chg="mod">
          <ac:chgData name="Evgenia Korneva" userId="e62070071816427d" providerId="LiveId" clId="{71E158D6-366F-4F8C-A550-947264703B43}" dt="2020-12-14T07:00:10.656" v="7307" actId="207"/>
          <ac:spMkLst>
            <pc:docMk/>
            <pc:sldMk cId="2623299255" sldId="839"/>
            <ac:spMk id="3" creationId="{C8BD83E9-D54E-43AA-B33F-E548CFAD860A}"/>
          </ac:spMkLst>
        </pc:spChg>
      </pc:sldChg>
      <pc:sldChg chg="delSp modSp add">
        <pc:chgData name="Evgenia Korneva" userId="e62070071816427d" providerId="LiveId" clId="{71E158D6-366F-4F8C-A550-947264703B43}" dt="2020-12-14T07:00:24.711" v="7310" actId="478"/>
        <pc:sldMkLst>
          <pc:docMk/>
          <pc:sldMk cId="1577967409" sldId="840"/>
        </pc:sldMkLst>
        <pc:spChg chg="del">
          <ac:chgData name="Evgenia Korneva" userId="e62070071816427d" providerId="LiveId" clId="{71E158D6-366F-4F8C-A550-947264703B43}" dt="2020-12-14T07:00:24.711" v="7310" actId="478"/>
          <ac:spMkLst>
            <pc:docMk/>
            <pc:sldMk cId="1577967409" sldId="840"/>
            <ac:spMk id="18" creationId="{10C12BF1-0062-44E0-BE7B-576EEE93FAA5}"/>
          </ac:spMkLst>
        </pc:spChg>
        <pc:grpChg chg="del">
          <ac:chgData name="Evgenia Korneva" userId="e62070071816427d" providerId="LiveId" clId="{71E158D6-366F-4F8C-A550-947264703B43}" dt="2020-12-14T07:00:21.577" v="7309" actId="478"/>
          <ac:grpSpMkLst>
            <pc:docMk/>
            <pc:sldMk cId="1577967409" sldId="840"/>
            <ac:grpSpMk id="5" creationId="{72F90DC3-44A2-4995-A4B2-79EC1F1FD6EE}"/>
          </ac:grpSpMkLst>
        </pc:grpChg>
        <pc:cxnChg chg="mod">
          <ac:chgData name="Evgenia Korneva" userId="e62070071816427d" providerId="LiveId" clId="{71E158D6-366F-4F8C-A550-947264703B43}" dt="2020-12-14T07:00:21.577" v="7309" actId="478"/>
          <ac:cxnSpMkLst>
            <pc:docMk/>
            <pc:sldMk cId="1577967409" sldId="840"/>
            <ac:cxnSpMk id="8" creationId="{4480B632-FCEC-4975-8317-94A58CD296D5}"/>
          </ac:cxnSpMkLst>
        </pc:cxnChg>
        <pc:cxnChg chg="mod">
          <ac:chgData name="Evgenia Korneva" userId="e62070071816427d" providerId="LiveId" clId="{71E158D6-366F-4F8C-A550-947264703B43}" dt="2020-12-14T07:00:21.577" v="7309" actId="478"/>
          <ac:cxnSpMkLst>
            <pc:docMk/>
            <pc:sldMk cId="1577967409" sldId="840"/>
            <ac:cxnSpMk id="10" creationId="{36671E22-76E0-4717-847D-6B81C351667B}"/>
          </ac:cxnSpMkLst>
        </pc:cxnChg>
      </pc:sldChg>
      <pc:sldChg chg="addSp delSp modSp add">
        <pc:chgData name="Evgenia Korneva" userId="e62070071816427d" providerId="LiveId" clId="{71E158D6-366F-4F8C-A550-947264703B43}" dt="2020-12-14T12:32:01.657" v="7681" actId="20577"/>
        <pc:sldMkLst>
          <pc:docMk/>
          <pc:sldMk cId="2920403230" sldId="841"/>
        </pc:sldMkLst>
        <pc:spChg chg="mod">
          <ac:chgData name="Evgenia Korneva" userId="e62070071816427d" providerId="LiveId" clId="{71E158D6-366F-4F8C-A550-947264703B43}" dt="2020-12-14T12:32:01.657" v="7681" actId="20577"/>
          <ac:spMkLst>
            <pc:docMk/>
            <pc:sldMk cId="2920403230" sldId="841"/>
            <ac:spMk id="3" creationId="{856D60DE-CDEC-47FD-A8CE-F71E31328903}"/>
          </ac:spMkLst>
        </pc:spChg>
        <pc:grpChg chg="del">
          <ac:chgData name="Evgenia Korneva" userId="e62070071816427d" providerId="LiveId" clId="{71E158D6-366F-4F8C-A550-947264703B43}" dt="2020-12-14T07:01:05.870" v="7317" actId="478"/>
          <ac:grpSpMkLst>
            <pc:docMk/>
            <pc:sldMk cId="2920403230" sldId="841"/>
            <ac:grpSpMk id="5" creationId="{59DFCD74-E72A-4299-A71A-99757CC37227}"/>
          </ac:grpSpMkLst>
        </pc:grpChg>
        <pc:picChg chg="add">
          <ac:chgData name="Evgenia Korneva" userId="e62070071816427d" providerId="LiveId" clId="{71E158D6-366F-4F8C-A550-947264703B43}" dt="2020-12-14T07:03:28.085" v="7345"/>
          <ac:picMkLst>
            <pc:docMk/>
            <pc:sldMk cId="2920403230" sldId="841"/>
            <ac:picMk id="14" creationId="{9BEB2DCB-2920-44B5-808E-099813FD112D}"/>
          </ac:picMkLst>
        </pc:picChg>
        <pc:cxnChg chg="mod">
          <ac:chgData name="Evgenia Korneva" userId="e62070071816427d" providerId="LiveId" clId="{71E158D6-366F-4F8C-A550-947264703B43}" dt="2020-12-14T07:01:05.870" v="7317" actId="478"/>
          <ac:cxnSpMkLst>
            <pc:docMk/>
            <pc:sldMk cId="2920403230" sldId="841"/>
            <ac:cxnSpMk id="13" creationId="{105C506C-6757-4512-8EA3-9F9C94C0471F}"/>
          </ac:cxnSpMkLst>
        </pc:cxnChg>
      </pc:sldChg>
      <pc:sldChg chg="addSp delSp modSp add">
        <pc:chgData name="Evgenia Korneva" userId="e62070071816427d" providerId="LiveId" clId="{71E158D6-366F-4F8C-A550-947264703B43}" dt="2020-12-14T12:32:09.659" v="7685" actId="20577"/>
        <pc:sldMkLst>
          <pc:docMk/>
          <pc:sldMk cId="44062261" sldId="842"/>
        </pc:sldMkLst>
        <pc:spChg chg="mod">
          <ac:chgData name="Evgenia Korneva" userId="e62070071816427d" providerId="LiveId" clId="{71E158D6-366F-4F8C-A550-947264703B43}" dt="2020-12-14T12:32:09.659" v="7685" actId="20577"/>
          <ac:spMkLst>
            <pc:docMk/>
            <pc:sldMk cId="44062261" sldId="842"/>
            <ac:spMk id="3" creationId="{856D60DE-CDEC-47FD-A8CE-F71E31328903}"/>
          </ac:spMkLst>
        </pc:spChg>
        <pc:spChg chg="del">
          <ac:chgData name="Evgenia Korneva" userId="e62070071816427d" providerId="LiveId" clId="{71E158D6-366F-4F8C-A550-947264703B43}" dt="2020-12-14T07:01:49.147" v="7327" actId="478"/>
          <ac:spMkLst>
            <pc:docMk/>
            <pc:sldMk cId="44062261" sldId="842"/>
            <ac:spMk id="21" creationId="{9AB53668-08BB-4A20-B6FB-37E3FDD6D8BB}"/>
          </ac:spMkLst>
        </pc:spChg>
        <pc:grpChg chg="del">
          <ac:chgData name="Evgenia Korneva" userId="e62070071816427d" providerId="LiveId" clId="{71E158D6-366F-4F8C-A550-947264703B43}" dt="2020-12-14T07:01:49.147" v="7327" actId="478"/>
          <ac:grpSpMkLst>
            <pc:docMk/>
            <pc:sldMk cId="44062261" sldId="842"/>
            <ac:grpSpMk id="15" creationId="{E6EB1973-1D92-45EF-8C4D-E5496A411BCA}"/>
          </ac:grpSpMkLst>
        </pc:grpChg>
        <pc:picChg chg="del">
          <ac:chgData name="Evgenia Korneva" userId="e62070071816427d" providerId="LiveId" clId="{71E158D6-366F-4F8C-A550-947264703B43}" dt="2020-12-14T07:01:45.948" v="7326" actId="478"/>
          <ac:picMkLst>
            <pc:docMk/>
            <pc:sldMk cId="44062261" sldId="842"/>
            <ac:picMk id="14" creationId="{36614157-3DD4-4705-B106-77D34DC3CC96}"/>
          </ac:picMkLst>
        </pc:picChg>
        <pc:picChg chg="add">
          <ac:chgData name="Evgenia Korneva" userId="e62070071816427d" providerId="LiveId" clId="{71E158D6-366F-4F8C-A550-947264703B43}" dt="2020-12-14T07:03:22.521" v="7344"/>
          <ac:picMkLst>
            <pc:docMk/>
            <pc:sldMk cId="44062261" sldId="842"/>
            <ac:picMk id="22" creationId="{260D7724-4F1C-4208-9CA5-039F0FE92552}"/>
          </ac:picMkLst>
        </pc:picChg>
        <pc:picChg chg="add del mod">
          <ac:chgData name="Evgenia Korneva" userId="e62070071816427d" providerId="LiveId" clId="{71E158D6-366F-4F8C-A550-947264703B43}" dt="2020-12-14T07:03:14.359" v="7340"/>
          <ac:picMkLst>
            <pc:docMk/>
            <pc:sldMk cId="44062261" sldId="842"/>
            <ac:picMk id="3074" creationId="{D228E688-9ECE-4725-9BAD-CA21BADECC9B}"/>
          </ac:picMkLst>
        </pc:picChg>
        <pc:cxnChg chg="mod">
          <ac:chgData name="Evgenia Korneva" userId="e62070071816427d" providerId="LiveId" clId="{71E158D6-366F-4F8C-A550-947264703B43}" dt="2020-12-14T07:01:49.147" v="7327" actId="478"/>
          <ac:cxnSpMkLst>
            <pc:docMk/>
            <pc:sldMk cId="44062261" sldId="842"/>
            <ac:cxnSpMk id="19" creationId="{FEED766A-AA72-4BDE-A48B-DA1B71C61419}"/>
          </ac:cxnSpMkLst>
        </pc:cxnChg>
      </pc:sldChg>
      <pc:sldChg chg="addSp delSp modSp add">
        <pc:chgData name="Evgenia Korneva" userId="e62070071816427d" providerId="LiveId" clId="{71E158D6-366F-4F8C-A550-947264703B43}" dt="2020-12-14T12:32:14.931" v="7687" actId="20577"/>
        <pc:sldMkLst>
          <pc:docMk/>
          <pc:sldMk cId="2275252233" sldId="843"/>
        </pc:sldMkLst>
        <pc:spChg chg="mod">
          <ac:chgData name="Evgenia Korneva" userId="e62070071816427d" providerId="LiveId" clId="{71E158D6-366F-4F8C-A550-947264703B43}" dt="2020-12-14T12:32:14.931" v="7687" actId="20577"/>
          <ac:spMkLst>
            <pc:docMk/>
            <pc:sldMk cId="2275252233" sldId="843"/>
            <ac:spMk id="3" creationId="{856D60DE-CDEC-47FD-A8CE-F71E31328903}"/>
          </ac:spMkLst>
        </pc:spChg>
        <pc:picChg chg="add del mod">
          <ac:chgData name="Evgenia Korneva" userId="e62070071816427d" providerId="LiveId" clId="{71E158D6-366F-4F8C-A550-947264703B43}" dt="2020-12-14T07:03:20.694" v="7343"/>
          <ac:picMkLst>
            <pc:docMk/>
            <pc:sldMk cId="2275252233" sldId="843"/>
            <ac:picMk id="13" creationId="{03EFD08D-7C0F-48B7-91F2-CA69E617D155}"/>
          </ac:picMkLst>
        </pc:picChg>
      </pc:sldChg>
      <pc:sldChg chg="modSp add">
        <pc:chgData name="Evgenia Korneva" userId="e62070071816427d" providerId="LiveId" clId="{71E158D6-366F-4F8C-A550-947264703B43}" dt="2020-12-14T07:03:52.686" v="7347" actId="207"/>
        <pc:sldMkLst>
          <pc:docMk/>
          <pc:sldMk cId="2904057096" sldId="844"/>
        </pc:sldMkLst>
        <pc:spChg chg="mod">
          <ac:chgData name="Evgenia Korneva" userId="e62070071816427d" providerId="LiveId" clId="{71E158D6-366F-4F8C-A550-947264703B43}" dt="2020-12-14T07:03:52.686" v="7347" actId="207"/>
          <ac:spMkLst>
            <pc:docMk/>
            <pc:sldMk cId="2904057096" sldId="844"/>
            <ac:spMk id="3" creationId="{5C4ECFEA-7D8C-4621-9ED2-C093175E3284}"/>
          </ac:spMkLst>
        </pc:spChg>
      </pc:sldChg>
      <pc:sldChg chg="modSp add">
        <pc:chgData name="Evgenia Korneva" userId="e62070071816427d" providerId="LiveId" clId="{71E158D6-366F-4F8C-A550-947264703B43}" dt="2020-12-14T07:03:58.914" v="7349" actId="207"/>
        <pc:sldMkLst>
          <pc:docMk/>
          <pc:sldMk cId="105457078" sldId="845"/>
        </pc:sldMkLst>
        <pc:spChg chg="mod">
          <ac:chgData name="Evgenia Korneva" userId="e62070071816427d" providerId="LiveId" clId="{71E158D6-366F-4F8C-A550-947264703B43}" dt="2020-12-14T07:03:58.914" v="7349" actId="207"/>
          <ac:spMkLst>
            <pc:docMk/>
            <pc:sldMk cId="105457078" sldId="845"/>
            <ac:spMk id="3" creationId="{5C4ECFEA-7D8C-4621-9ED2-C093175E3284}"/>
          </ac:spMkLst>
        </pc:spChg>
      </pc:sldChg>
      <pc:sldChg chg="modSp add">
        <pc:chgData name="Evgenia Korneva" userId="e62070071816427d" providerId="LiveId" clId="{71E158D6-366F-4F8C-A550-947264703B43}" dt="2020-12-14T07:04:06.460" v="7351" actId="207"/>
        <pc:sldMkLst>
          <pc:docMk/>
          <pc:sldMk cId="949673730" sldId="846"/>
        </pc:sldMkLst>
        <pc:spChg chg="mod">
          <ac:chgData name="Evgenia Korneva" userId="e62070071816427d" providerId="LiveId" clId="{71E158D6-366F-4F8C-A550-947264703B43}" dt="2020-12-14T07:04:06.460" v="7351" actId="207"/>
          <ac:spMkLst>
            <pc:docMk/>
            <pc:sldMk cId="949673730" sldId="846"/>
            <ac:spMk id="3" creationId="{5C4ECFEA-7D8C-4621-9ED2-C093175E3284}"/>
          </ac:spMkLst>
        </pc:spChg>
      </pc:sldChg>
      <pc:sldChg chg="modSp add">
        <pc:chgData name="Evgenia Korneva" userId="e62070071816427d" providerId="LiveId" clId="{71E158D6-366F-4F8C-A550-947264703B43}" dt="2020-12-14T07:05:52.817" v="7606" actId="14100"/>
        <pc:sldMkLst>
          <pc:docMk/>
          <pc:sldMk cId="280281622" sldId="847"/>
        </pc:sldMkLst>
        <pc:spChg chg="mod">
          <ac:chgData name="Evgenia Korneva" userId="e62070071816427d" providerId="LiveId" clId="{71E158D6-366F-4F8C-A550-947264703B43}" dt="2020-12-14T07:04:21.997" v="7364" actId="113"/>
          <ac:spMkLst>
            <pc:docMk/>
            <pc:sldMk cId="280281622" sldId="847"/>
            <ac:spMk id="2" creationId="{EF422681-6B15-4ADC-8577-5B02387095F1}"/>
          </ac:spMkLst>
        </pc:spChg>
        <pc:spChg chg="mod">
          <ac:chgData name="Evgenia Korneva" userId="e62070071816427d" providerId="LiveId" clId="{71E158D6-366F-4F8C-A550-947264703B43}" dt="2020-12-14T07:05:52.817" v="7606" actId="14100"/>
          <ac:spMkLst>
            <pc:docMk/>
            <pc:sldMk cId="280281622" sldId="847"/>
            <ac:spMk id="3" creationId="{3819F40A-9511-42EB-87FC-CB6BCB906572}"/>
          </ac:spMkLst>
        </pc:spChg>
      </pc:sldChg>
      <pc:sldChg chg="modSp add">
        <pc:chgData name="Evgenia Korneva" userId="e62070071816427d" providerId="LiveId" clId="{71E158D6-366F-4F8C-A550-947264703B43}" dt="2020-12-14T07:06:02.335" v="7608" actId="207"/>
        <pc:sldMkLst>
          <pc:docMk/>
          <pc:sldMk cId="2683938738" sldId="848"/>
        </pc:sldMkLst>
        <pc:spChg chg="mod">
          <ac:chgData name="Evgenia Korneva" userId="e62070071816427d" providerId="LiveId" clId="{71E158D6-366F-4F8C-A550-947264703B43}" dt="2020-12-14T07:06:02.335" v="7608" actId="207"/>
          <ac:spMkLst>
            <pc:docMk/>
            <pc:sldMk cId="2683938738" sldId="848"/>
            <ac:spMk id="3" creationId="{3819F40A-9511-42EB-87FC-CB6BCB906572}"/>
          </ac:spMkLst>
        </pc:spChg>
      </pc:sldChg>
      <pc:sldChg chg="modSp add">
        <pc:chgData name="Evgenia Korneva" userId="e62070071816427d" providerId="LiveId" clId="{71E158D6-366F-4F8C-A550-947264703B43}" dt="2020-12-14T07:46:34.606" v="7635" actId="20577"/>
        <pc:sldMkLst>
          <pc:docMk/>
          <pc:sldMk cId="81324262" sldId="849"/>
        </pc:sldMkLst>
        <pc:spChg chg="mod">
          <ac:chgData name="Evgenia Korneva" userId="e62070071816427d" providerId="LiveId" clId="{71E158D6-366F-4F8C-A550-947264703B43}" dt="2020-12-14T07:46:34.606" v="7635" actId="20577"/>
          <ac:spMkLst>
            <pc:docMk/>
            <pc:sldMk cId="81324262" sldId="849"/>
            <ac:spMk id="3" creationId="{5116B950-14FD-46A9-AD79-2ADDC808F504}"/>
          </ac:spMkLst>
        </pc:spChg>
      </pc:sldChg>
      <pc:sldChg chg="modSp add">
        <pc:chgData name="Evgenia Korneva" userId="e62070071816427d" providerId="LiveId" clId="{71E158D6-366F-4F8C-A550-947264703B43}" dt="2020-12-14T07:46:26.852" v="7633" actId="20577"/>
        <pc:sldMkLst>
          <pc:docMk/>
          <pc:sldMk cId="3209858651" sldId="850"/>
        </pc:sldMkLst>
        <pc:spChg chg="mod">
          <ac:chgData name="Evgenia Korneva" userId="e62070071816427d" providerId="LiveId" clId="{71E158D6-366F-4F8C-A550-947264703B43}" dt="2020-12-14T07:46:26.852" v="7633" actId="20577"/>
          <ac:spMkLst>
            <pc:docMk/>
            <pc:sldMk cId="3209858651" sldId="850"/>
            <ac:spMk id="3" creationId="{5116B950-14FD-46A9-AD79-2ADDC808F504}"/>
          </ac:spMkLst>
        </pc:spChg>
      </pc:sldChg>
      <pc:sldChg chg="modSp add">
        <pc:chgData name="Evgenia Korneva" userId="e62070071816427d" providerId="LiveId" clId="{71E158D6-366F-4F8C-A550-947264703B43}" dt="2020-12-14T07:46:21.745" v="7632" actId="20577"/>
        <pc:sldMkLst>
          <pc:docMk/>
          <pc:sldMk cId="961996095" sldId="851"/>
        </pc:sldMkLst>
        <pc:spChg chg="mod">
          <ac:chgData name="Evgenia Korneva" userId="e62070071816427d" providerId="LiveId" clId="{71E158D6-366F-4F8C-A550-947264703B43}" dt="2020-12-14T07:46:21.745" v="7632" actId="20577"/>
          <ac:spMkLst>
            <pc:docMk/>
            <pc:sldMk cId="961996095" sldId="851"/>
            <ac:spMk id="3" creationId="{5116B950-14FD-46A9-AD79-2ADDC808F504}"/>
          </ac:spMkLst>
        </pc:spChg>
      </pc:sldChg>
      <pc:sldChg chg="modSp add">
        <pc:chgData name="Evgenia Korneva" userId="e62070071816427d" providerId="LiveId" clId="{71E158D6-366F-4F8C-A550-947264703B43}" dt="2020-12-14T07:46:15.835" v="7631" actId="20577"/>
        <pc:sldMkLst>
          <pc:docMk/>
          <pc:sldMk cId="3948765687" sldId="852"/>
        </pc:sldMkLst>
        <pc:spChg chg="mod">
          <ac:chgData name="Evgenia Korneva" userId="e62070071816427d" providerId="LiveId" clId="{71E158D6-366F-4F8C-A550-947264703B43}" dt="2020-12-14T07:46:15.835" v="7631" actId="20577"/>
          <ac:spMkLst>
            <pc:docMk/>
            <pc:sldMk cId="3948765687" sldId="852"/>
            <ac:spMk id="3" creationId="{5116B950-14FD-46A9-AD79-2ADDC808F5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F4E9-B49B-4CE0-BC66-7DB8C0D30BBB}" type="datetimeFigureOut">
              <a:rPr lang="en-BE" smtClean="0"/>
              <a:t>16/12/2020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4DFB0-9E45-4569-90E3-FEB7DAE6AC5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63203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A120-6D45-4DAA-BE00-30E76E23E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D0641-87DD-4DED-B775-504B4563A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FADDC-E5D9-4457-919B-72FE43ED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2BE7-04A5-453D-BB1C-EA4C869AC36D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09F94-0F98-47B6-A63A-3FC7174EF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3B29B-675F-4610-BF7F-B91F9D647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287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7A27-44B1-421B-AA43-7B4D01E5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93FBD-7578-4693-9649-C168F252F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B1E09-F259-4A53-8B30-652673E9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BD9D-8AC9-4E44-BD59-5CBCAFE356B0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F8BE2-5433-43FC-9FA9-8FEB8D96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8AAC0-9B35-4F77-BE8C-0C510E4C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441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9B41E-68D4-4CF5-9CDB-96EB32991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529E2-BE6F-4C7E-8764-E191F6C0A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96BC7-EAB9-4FBA-9055-0015B3E45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691F-1222-4B2C-B8D8-DF317570546F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3ADF2-122A-4B69-AA15-ADFF3F83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1C2FC-6BBC-444B-92EA-BC5590E7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53305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F8D3-6BFD-4F5F-8828-936CF9D8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34C44-65F0-4298-889F-4D9953268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5EB2-E0F0-4A48-9B86-CB7942467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379C6-CE6C-478A-8093-EA40B18A4C0A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F8C7E-C31E-4690-A922-645563A4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85E3D-6D58-492F-8B64-B5F99F27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473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AF8B-2B93-4ACF-9E4D-8AD846D93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3F18A-075E-4500-8C6E-6120F368D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277DD-4BB8-448C-B1FE-142DE2B0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6DF9-3422-46B9-8D36-7E82ED53EA5B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F7DED-0397-478B-BD3A-74088970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F046B-D3CF-494F-B8AA-E78480D6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23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3B94-D1AC-4B14-8851-FE5B17B3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9DDD9-5FC9-494C-9EAA-307278AAF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F0B17-7D90-44FD-9107-61D20D371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74178-4C0C-4AF3-A810-3645D830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4A98-C01B-48E1-8363-C4DACE0BD908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D715A-CC1B-4277-9DCA-65A0741D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21438-FA19-4CC1-8EB3-D9F3AC47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805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346B-981C-47C8-B5BA-E68FA587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2A0B4-737B-4830-AF37-AB48DB5A0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D1F10-DD86-4156-BFCA-03BEA9D70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0955E-2DE6-49EA-807B-3A063C715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EAF43-CD42-41E4-808D-57581E999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BA4A47-9542-4463-ABDA-3CE3B2B48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1AE1-912B-48F0-907F-C33BB2A01F4B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B2F13-442E-459A-8A0B-43F1C468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68B43A-F29F-4D69-8E04-00A6A5C0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301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6DCD-7072-49E7-B937-12B2C4FB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0C87F-B693-4C3C-AB6B-7C420D2F9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FC280-953A-4720-BCD5-0E8CAEC6C4B4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B0A48-505B-401D-9F6C-C3F98305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B7B2D-E715-4096-99DD-6C4DAE4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207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7F364F-C72D-4180-8193-A3804324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307E-4008-4B79-8C6F-58208E0F8A7F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E98C2-F232-4DBC-A335-38154AE4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781F2-A4A3-4154-A79D-E31662AD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0369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5E1A-5497-448C-BB73-3282B47E3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5282B-E1BB-48BA-9200-A4540154D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6531E-1E76-4D6F-884F-38ABDF5D2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B6BE0-2D1D-48BE-9605-9D21418A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2381-12BE-4348-90F9-E2B61B2A864B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34B21-990C-41A7-9ED0-6E0F1B772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3FFBB-E382-4609-AA07-6B73B7E7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262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442F-7450-4C34-87B0-4EBE45418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16D87C-C9E0-45E7-85F3-7C22CD75E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AFAD0-EE0A-49E3-9550-19ECD4294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737EE-9A69-4543-8128-1D940FCE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D938-3825-4C16-90DD-065FC5E51D8E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6FDB1-6EA5-407A-B0AE-D98B2D24C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BE71A-D784-4483-B6B5-F76DD0BC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1704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7B510-4FDB-441C-B79A-A6606272A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C52AB-DC8C-4931-B379-30323A289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47F7F-42EF-465B-BE94-12537AAA2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D632A-1B42-4356-9948-2B0BB63B7CE9}" type="datetime8">
              <a:rPr lang="en-BE" smtClean="0"/>
              <a:t>16/12/2020 07:48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C2340-2C0B-4AC0-8B1D-C4BDAEB5D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43168-A941-4243-8665-095AC8BC4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1A9B-A087-48D7-A257-B83061A842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494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CF6F-DDC5-4348-ACF4-0AE12913A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9749"/>
            <a:ext cx="9144000" cy="2295525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  <a:t>INTRODUCTION </a:t>
            </a:r>
            <a:b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</a:br>
            <a: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  <a:t>TO STATISTICS</a:t>
            </a:r>
            <a:endParaRPr lang="en-BE" sz="6600" b="1" dirty="0">
              <a:solidFill>
                <a:schemeClr val="bg1"/>
              </a:solidFill>
              <a:latin typeface="Gill Sans Nova" panose="020B06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024D2-AF1F-4F44-BB7E-7C6F5485C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7199"/>
            <a:ext cx="9144000" cy="17049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Nova" panose="020B0602020104020203" pitchFamily="34" charset="0"/>
              </a:rPr>
              <a:t>LECTURE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85274-AF0F-4C80-BCA2-4C902B87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5ACB-0CED-447D-967D-AE349B05037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703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060F80-CD5C-4846-9832-A8DFA1A7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TIME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D3D1B6-CEEA-49FB-85EE-4C7BADE284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intervals:</a:t>
                </a:r>
              </a:p>
              <a:p>
                <a:pPr lvl="1"/>
                <a:r>
                  <a:rPr lang="en-US" sz="2800" dirty="0"/>
                  <a:t>z-interval;</a:t>
                </a:r>
              </a:p>
              <a:p>
                <a:pPr lvl="1"/>
                <a:r>
                  <a:rPr lang="en-US" sz="2800" dirty="0"/>
                  <a:t>t-interval;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-interval;</a:t>
                </a:r>
              </a:p>
              <a:p>
                <a:pPr lvl="1"/>
                <a:r>
                  <a:rPr lang="en-US" sz="2800" dirty="0"/>
                  <a:t>some examples.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Hypothesis testing</a:t>
                </a:r>
              </a:p>
              <a:p>
                <a:pPr lvl="1"/>
                <a:r>
                  <a:rPr lang="en-US" sz="2800" i="1" dirty="0"/>
                  <a:t>The Lady Tasting Tea experiment;</a:t>
                </a:r>
              </a:p>
              <a:p>
                <a:pPr lvl="1"/>
                <a:r>
                  <a:rPr lang="en-US" sz="2800" i="1" dirty="0"/>
                  <a:t>an introduction to hypothesis testing.</a:t>
                </a:r>
                <a:endParaRPr lang="en-BE" sz="2800" i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D3D1B6-CEEA-49FB-85EE-4C7BADE28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0D183-4624-462B-BE9F-680AC727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60471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55E6-56D6-410B-848A-9B4055BE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IQ follows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known.</a:t>
                </a:r>
              </a:p>
              <a:p>
                <a:pPr algn="just"/>
                <a:endParaRPr lang="en-US" sz="1500" dirty="0"/>
              </a:p>
              <a:p>
                <a:pPr algn="just"/>
                <a:r>
                  <a:rPr lang="en-US" dirty="0"/>
                  <a:t>We suspect that </a:t>
                </a:r>
                <a:r>
                  <a:rPr lang="en-US" dirty="0" err="1"/>
                  <a:t>HarbourSpace</a:t>
                </a:r>
                <a:r>
                  <a:rPr lang="en-US" dirty="0"/>
                  <a:t> students are different. How do we test it?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rgbClr val="C00000"/>
                    </a:solidFill>
                  </a:rPr>
                  <a:t>‘</a:t>
                </a:r>
                <a:r>
                  <a:rPr lang="en-US" i="1" spc="-150" dirty="0" err="1">
                    <a:solidFill>
                      <a:srgbClr val="C00000"/>
                    </a:solidFill>
                  </a:rPr>
                  <a:t>HarbourSpace</a:t>
                </a:r>
                <a:r>
                  <a:rPr lang="en-US" i="1" spc="-150" dirty="0">
                    <a:solidFill>
                      <a:srgbClr val="C00000"/>
                    </a:solidFill>
                  </a:rPr>
                  <a:t> students’ IQs are the same as those of  the general population’</a:t>
                </a:r>
              </a:p>
              <a:p>
                <a:pPr marL="0" indent="0" algn="just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rgbClr val="C00000"/>
                    </a:solidFill>
                  </a:rPr>
                  <a:t>‘</a:t>
                </a:r>
                <a:r>
                  <a:rPr lang="en-US" i="1" spc="-150" dirty="0" err="1">
                    <a:solidFill>
                      <a:srgbClr val="C00000"/>
                    </a:solidFill>
                  </a:rPr>
                  <a:t>HarbourSpace</a:t>
                </a:r>
                <a:r>
                  <a:rPr lang="en-US" i="1" spc="-150" dirty="0">
                    <a:solidFill>
                      <a:srgbClr val="C00000"/>
                    </a:solidFill>
                  </a:rPr>
                  <a:t> students’ IQs aren’t the same as than those of the general population’</a:t>
                </a:r>
                <a:endParaRPr lang="en-BE" i="1" spc="-1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3B78-A66D-4CB8-ADE3-CC226407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100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05413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55E6-56D6-410B-848A-9B4055BE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IQ follows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known.</a:t>
                </a:r>
              </a:p>
              <a:p>
                <a:pPr algn="just"/>
                <a:endParaRPr lang="en-US" sz="1500" dirty="0"/>
              </a:p>
              <a:p>
                <a:pPr algn="just"/>
                <a:r>
                  <a:rPr lang="en-US" dirty="0"/>
                  <a:t>We suspect that </a:t>
                </a:r>
                <a:r>
                  <a:rPr lang="en-US" dirty="0" err="1"/>
                  <a:t>HarbourSpace</a:t>
                </a:r>
                <a:r>
                  <a:rPr lang="en-US" dirty="0"/>
                  <a:t> students are different. How do we test it?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rgbClr val="C00000"/>
                    </a:solidFill>
                  </a:rPr>
                  <a:t>‘</a:t>
                </a:r>
                <a:r>
                  <a:rPr lang="en-US" i="1" spc="-150" dirty="0" err="1">
                    <a:solidFill>
                      <a:srgbClr val="C00000"/>
                    </a:solidFill>
                  </a:rPr>
                  <a:t>HarbourSpace</a:t>
                </a:r>
                <a:r>
                  <a:rPr lang="en-US" i="1" spc="-150" dirty="0">
                    <a:solidFill>
                      <a:srgbClr val="C00000"/>
                    </a:solidFill>
                  </a:rPr>
                  <a:t> students’ IQs are the same as those of  the general population’</a:t>
                </a:r>
              </a:p>
              <a:p>
                <a:pPr marL="0" indent="0" algn="just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rgbClr val="C00000"/>
                    </a:solidFill>
                  </a:rPr>
                  <a:t>‘</a:t>
                </a:r>
                <a:r>
                  <a:rPr lang="en-US" i="1" spc="-150" dirty="0" err="1">
                    <a:solidFill>
                      <a:srgbClr val="C00000"/>
                    </a:solidFill>
                  </a:rPr>
                  <a:t>HarbourSpace</a:t>
                </a:r>
                <a:r>
                  <a:rPr lang="en-US" i="1" spc="-150" dirty="0">
                    <a:solidFill>
                      <a:srgbClr val="C00000"/>
                    </a:solidFill>
                  </a:rPr>
                  <a:t> students’ IQs are lower than those of the general population’</a:t>
                </a:r>
                <a:endParaRPr lang="en-BE" i="1" spc="-1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3B78-A66D-4CB8-ADE3-CC226407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69380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55E6-56D6-410B-848A-9B4055BE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IQ follows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known.</a:t>
                </a:r>
              </a:p>
              <a:p>
                <a:pPr algn="just"/>
                <a:endParaRPr lang="en-US" sz="1500" dirty="0"/>
              </a:p>
              <a:p>
                <a:pPr algn="just"/>
                <a:r>
                  <a:rPr lang="en-US" dirty="0"/>
                  <a:t>We suspect that </a:t>
                </a:r>
                <a:r>
                  <a:rPr lang="en-US" dirty="0" err="1"/>
                  <a:t>HarbourSpace</a:t>
                </a:r>
                <a:r>
                  <a:rPr lang="en-US" dirty="0"/>
                  <a:t> students are different. How do we test it?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chemeClr val="tx1"/>
                    </a:solidFill>
                  </a:rPr>
                  <a:t>‘</a:t>
                </a:r>
                <a:r>
                  <a:rPr lang="en-US" i="1" spc="-150" dirty="0" err="1">
                    <a:solidFill>
                      <a:schemeClr val="tx1"/>
                    </a:solidFill>
                  </a:rPr>
                  <a:t>HarbourSpace</a:t>
                </a:r>
                <a:r>
                  <a:rPr lang="en-US" i="1" spc="-150" dirty="0">
                    <a:solidFill>
                      <a:schemeClr val="tx1"/>
                    </a:solidFill>
                  </a:rPr>
                  <a:t> students’ IQs are the same as those of  the general population’</a:t>
                </a:r>
              </a:p>
              <a:p>
                <a:pPr marL="0" indent="0" algn="just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chemeClr val="tx1"/>
                    </a:solidFill>
                  </a:rPr>
                  <a:t>‘</a:t>
                </a:r>
                <a:r>
                  <a:rPr lang="en-US" i="1" spc="-150" dirty="0" err="1">
                    <a:solidFill>
                      <a:schemeClr val="tx1"/>
                    </a:solidFill>
                  </a:rPr>
                  <a:t>HarbourSpace</a:t>
                </a:r>
                <a:r>
                  <a:rPr lang="en-US" i="1" spc="-150" dirty="0">
                    <a:solidFill>
                      <a:schemeClr val="tx1"/>
                    </a:solidFill>
                  </a:rPr>
                  <a:t> students’ IQs aren’t the same as than those of the general population’</a:t>
                </a:r>
                <a:endParaRPr lang="en-BE" i="1" spc="-1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3B78-A66D-4CB8-ADE3-CC226407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43937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55E6-56D6-410B-848A-9B4055BE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IQ follows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where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 is known.</a:t>
                </a:r>
              </a:p>
              <a:p>
                <a:pPr algn="just"/>
                <a:endParaRPr lang="en-US" sz="16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dirty="0">
                    <a:solidFill>
                      <a:schemeClr val="bg1"/>
                    </a:solidFill>
                  </a:rPr>
                  <a:t>Average IQ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students: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b="0" dirty="0">
                    <a:solidFill>
                      <a:schemeClr val="bg1"/>
                    </a:solidFill>
                  </a:rPr>
                  <a:t>Significance level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dirty="0">
                    <a:solidFill>
                      <a:schemeClr val="bg1"/>
                    </a:solidFill>
                  </a:rPr>
                  <a:t>Can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3B78-A66D-4CB8-ADE3-CC226407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46122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55E6-56D6-410B-848A-9B4055BE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IQ follows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where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 is known.</a:t>
                </a:r>
              </a:p>
              <a:p>
                <a:pPr algn="just"/>
                <a:endParaRPr lang="en-US" sz="16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dirty="0"/>
                  <a:t>Average IQ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students: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1600" dirty="0"/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b="0" dirty="0">
                    <a:solidFill>
                      <a:schemeClr val="bg1"/>
                    </a:solidFill>
                  </a:rPr>
                  <a:t>Significance level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dirty="0">
                    <a:solidFill>
                      <a:schemeClr val="bg1"/>
                    </a:solidFill>
                  </a:rPr>
                  <a:t>Can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3B78-A66D-4CB8-ADE3-CC226407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104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90903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55E6-56D6-410B-848A-9B4055BE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IQ follows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where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 is known.</a:t>
                </a:r>
              </a:p>
              <a:p>
                <a:pPr algn="just"/>
                <a:endParaRPr lang="en-US" sz="16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dirty="0"/>
                  <a:t>Average IQ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students: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1600" dirty="0"/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b="0" dirty="0"/>
                  <a:t>Significance level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3200" dirty="0"/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dirty="0">
                    <a:solidFill>
                      <a:schemeClr val="bg1"/>
                    </a:solidFill>
                  </a:rPr>
                  <a:t>Can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3B78-A66D-4CB8-ADE3-CC226407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59570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55E6-56D6-410B-848A-9B4055BE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IQ follows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where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 is known.</a:t>
                </a:r>
              </a:p>
              <a:p>
                <a:pPr algn="just"/>
                <a:endParaRPr lang="en-US" sz="16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dirty="0"/>
                  <a:t>Average IQ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students: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1600" dirty="0"/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b="0" dirty="0"/>
                  <a:t>Significance level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3200" dirty="0"/>
              </a:p>
              <a:p>
                <a:pPr algn="just"/>
                <a:endParaRPr lang="en-US" sz="1600" dirty="0"/>
              </a:p>
              <a:p>
                <a:pPr algn="just"/>
                <a:r>
                  <a:rPr lang="en-US" sz="3200" dirty="0"/>
                  <a:t>Can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27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3B78-A66D-4CB8-ADE3-CC226407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53943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0772-57CC-4E04-B763-0CA066A9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Test statistic: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0,1 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72751-8F8A-4127-AD5D-E5504953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02687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0772-57CC-4E04-B763-0CA066A9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Test statistic: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0,1 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72751-8F8A-4127-AD5D-E5504953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108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94871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0772-57CC-4E04-B763-0CA066A9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Test statistic: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0,1 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72751-8F8A-4127-AD5D-E5504953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1685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060F80-CD5C-4846-9832-A8DFA1A7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TIME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D3D1B6-CEEA-49FB-85EE-4C7BADE284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intervals:</a:t>
                </a:r>
              </a:p>
              <a:p>
                <a:pPr lvl="1"/>
                <a:r>
                  <a:rPr lang="en-US" sz="2800" dirty="0"/>
                  <a:t>z-interval;</a:t>
                </a:r>
              </a:p>
              <a:p>
                <a:pPr lvl="1"/>
                <a:r>
                  <a:rPr lang="en-US" sz="2800" dirty="0"/>
                  <a:t>t-interval;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-interval;</a:t>
                </a:r>
              </a:p>
              <a:p>
                <a:pPr lvl="1"/>
                <a:r>
                  <a:rPr lang="en-US" sz="2800" dirty="0"/>
                  <a:t>some examples.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Hypothesis testing</a:t>
                </a:r>
              </a:p>
              <a:p>
                <a:pPr lvl="1"/>
                <a:r>
                  <a:rPr lang="en-US" sz="2800" i="1" dirty="0">
                    <a:solidFill>
                      <a:schemeClr val="bg1"/>
                    </a:solidFill>
                  </a:rPr>
                  <a:t>The Lady Tasting Tea experiment;</a:t>
                </a:r>
              </a:p>
              <a:p>
                <a:pPr lvl="1"/>
                <a:r>
                  <a:rPr lang="en-US" sz="2800" i="1" dirty="0">
                    <a:solidFill>
                      <a:schemeClr val="bg1"/>
                    </a:solidFill>
                  </a:rPr>
                  <a:t>an introduction to hypothesis testing.</a:t>
                </a:r>
                <a:endParaRPr lang="en-BE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D3D1B6-CEEA-49FB-85EE-4C7BADE28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0D183-4624-462B-BE9F-680AC727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986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0772-57CC-4E04-B763-0CA066A9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Test statistic: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0,1 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72751-8F8A-4127-AD5D-E5504953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26384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0772-57CC-4E04-B763-0CA066A9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Test statistic: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0,1 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72751-8F8A-4127-AD5D-E5504953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07826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0772-57CC-4E04-B763-0CA066A9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Test statistic: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0,1 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72751-8F8A-4127-AD5D-E5504953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12361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0772-57CC-4E04-B763-0CA066A9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/>
                  <a:t>Test statistic: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0,1 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72751-8F8A-4127-AD5D-E5504953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82896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0772-57CC-4E04-B763-0CA066A9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500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Test statistic: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0,1 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D83E9-D54E-43AA-B33F-E548CFAD8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72751-8F8A-4127-AD5D-E5504953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32992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C9AB-FD29-49AC-9BF4-0843E116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F20E1-2A9F-4F3F-BADF-0AB5FE9EE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23669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(non-) Rejection region: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F20E1-2A9F-4F3F-BADF-0AB5FE9EE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2366962"/>
              </a:xfrm>
              <a:blipFill>
                <a:blip r:embed="rId2"/>
                <a:stretch>
                  <a:fillRect l="-1043" b="-10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C3BD-FA1A-4719-9D23-EC270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79674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C9AB-FD29-49AC-9BF4-0843E116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F20E1-2A9F-4F3F-BADF-0AB5FE9EE4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23669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(non-) Rejection region: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F20E1-2A9F-4F3F-BADF-0AB5FE9EE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2366962"/>
              </a:xfrm>
              <a:blipFill>
                <a:blip r:embed="rId2"/>
                <a:stretch>
                  <a:fillRect l="-1043" b="-10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C3BD-FA1A-4719-9D23-EC270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116</a:t>
            </a:fld>
            <a:endParaRPr lang="en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F90DC3-44A2-4995-A4B2-79EC1F1FD6EE}"/>
              </a:ext>
            </a:extLst>
          </p:cNvPr>
          <p:cNvGrpSpPr/>
          <p:nvPr/>
        </p:nvGrpSpPr>
        <p:grpSpPr>
          <a:xfrm>
            <a:off x="1931224" y="3931837"/>
            <a:ext cx="8430634" cy="2789638"/>
            <a:chOff x="1757535" y="2565400"/>
            <a:chExt cx="8430634" cy="278963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2C766F-188B-4E89-974D-A1F82ABA3DF3}"/>
                </a:ext>
              </a:extLst>
            </p:cNvPr>
            <p:cNvGrpSpPr/>
            <p:nvPr/>
          </p:nvGrpSpPr>
          <p:grpSpPr>
            <a:xfrm>
              <a:off x="2330132" y="2565400"/>
              <a:ext cx="7531735" cy="2789638"/>
              <a:chOff x="1869439" y="2200275"/>
              <a:chExt cx="7531735" cy="278963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0AC3AA0-2147-4A56-9E84-2EE0D2178F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833" t="58519" r="34417" b="17926"/>
              <a:stretch/>
            </p:blipFill>
            <p:spPr>
              <a:xfrm>
                <a:off x="1869439" y="2346324"/>
                <a:ext cx="7531735" cy="2643589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1C4BDA-FB94-47D7-86A5-973513629ABF}"/>
                  </a:ext>
                </a:extLst>
              </p:cNvPr>
              <p:cNvSpPr/>
              <p:nvPr/>
            </p:nvSpPr>
            <p:spPr>
              <a:xfrm>
                <a:off x="1869439" y="2200275"/>
                <a:ext cx="2083436" cy="1400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A90A935-E8F3-4C20-B27F-28417826C02E}"/>
                  </a:ext>
                </a:extLst>
              </p:cNvPr>
              <p:cNvSpPr/>
              <p:nvPr/>
            </p:nvSpPr>
            <p:spPr>
              <a:xfrm>
                <a:off x="4184013" y="2346324"/>
                <a:ext cx="2721611" cy="5540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74E800-57D2-4475-B5F3-4F42B1AD1771}"/>
                  </a:ext>
                </a:extLst>
              </p:cNvPr>
              <p:cNvSpPr/>
              <p:nvPr/>
            </p:nvSpPr>
            <p:spPr>
              <a:xfrm>
                <a:off x="4274500" y="4267199"/>
                <a:ext cx="2721611" cy="2809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43D92-2394-433E-84F8-E3A0EC0658B5}"/>
                </a:ext>
              </a:extLst>
            </p:cNvPr>
            <p:cNvSpPr txBox="1"/>
            <p:nvPr/>
          </p:nvSpPr>
          <p:spPr>
            <a:xfrm>
              <a:off x="8193863" y="3429000"/>
              <a:ext cx="1994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Rejection region</a:t>
              </a:r>
              <a:endParaRPr lang="en-BE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480B632-FCEC-4975-8317-94A58CD296D5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8543925" y="4136886"/>
              <a:ext cx="647091" cy="17707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6C45E4-3EE3-4945-AEE1-9C8117AFFAB7}"/>
                </a:ext>
              </a:extLst>
            </p:cNvPr>
            <p:cNvSpPr txBox="1"/>
            <p:nvPr/>
          </p:nvSpPr>
          <p:spPr>
            <a:xfrm>
              <a:off x="1757535" y="3429000"/>
              <a:ext cx="1994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Rejection region</a:t>
              </a:r>
              <a:endParaRPr lang="en-BE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6671E22-76E0-4717-847D-6B81C351667B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2754688" y="4136886"/>
              <a:ext cx="445712" cy="17707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019C59-CE29-42C1-8DBE-E3BDCA4ADC09}"/>
                </a:ext>
              </a:extLst>
            </p:cNvPr>
            <p:cNvSpPr txBox="1"/>
            <p:nvPr/>
          </p:nvSpPr>
          <p:spPr>
            <a:xfrm>
              <a:off x="4977385" y="3650666"/>
              <a:ext cx="1994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Non-Rejection region</a:t>
              </a:r>
              <a:endParaRPr lang="en-BE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208A050-5F9A-47E8-85FD-72BFF2026F76}"/>
                    </a:ext>
                  </a:extLst>
                </p:cNvPr>
                <p:cNvSpPr/>
                <p:nvPr/>
              </p:nvSpPr>
              <p:spPr>
                <a:xfrm>
                  <a:off x="2658083" y="4508897"/>
                  <a:ext cx="1790811" cy="37741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BE" sz="17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208A050-5F9A-47E8-85FD-72BFF2026F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8083" y="4508897"/>
                  <a:ext cx="1790811" cy="377411"/>
                </a:xfrm>
                <a:prstGeom prst="rect">
                  <a:avLst/>
                </a:prstGeom>
                <a:blipFill>
                  <a:blip r:embed="rId4"/>
                  <a:stretch>
                    <a:fillRect b="-4839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C12BF1-0062-44E0-BE7B-576EEE93FAA5}"/>
                  </a:ext>
                </a:extLst>
              </p:cNvPr>
              <p:cNvSpPr/>
              <p:nvPr/>
            </p:nvSpPr>
            <p:spPr>
              <a:xfrm>
                <a:off x="7715194" y="5863698"/>
                <a:ext cx="1790811" cy="3774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7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7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7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17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7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BE" sz="17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C12BF1-0062-44E0-BE7B-576EEE93F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194" y="5863698"/>
                <a:ext cx="1790811" cy="377411"/>
              </a:xfrm>
              <a:prstGeom prst="rect">
                <a:avLst/>
              </a:prstGeom>
              <a:blipFill>
                <a:blip r:embed="rId5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4900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4723CB-9F22-45C1-9421-D9FBD5D6BC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ONE-SIDED ALTERNATIVES</a:t>
            </a:r>
            <a:endParaRPr lang="en-BE" sz="48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374F427-7385-4D66-812D-E7FAD91EE8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DF76-DE72-4E64-87BA-8A89A368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70704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1C88-0355-4C96-AFC7-922BDA52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z-test: ONE-SIDED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D60DE-CDEC-47FD-A8CE-F71E313289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23764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(non-) Rejection region: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D60DE-CDEC-47FD-A8CE-F71E31328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2376487"/>
              </a:xfrm>
              <a:blipFill>
                <a:blip r:embed="rId2"/>
                <a:stretch>
                  <a:fillRect l="-1043" b="-76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B92D9-0998-48BA-BDCB-E4C71756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118</a:t>
            </a:fld>
            <a:endParaRPr lang="en-BE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BEB2DCB-2920-44B5-808E-099813FD1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2" t="53333" r="24687" b="18611"/>
          <a:stretch/>
        </p:blipFill>
        <p:spPr bwMode="auto">
          <a:xfrm>
            <a:off x="1485900" y="4392578"/>
            <a:ext cx="8772525" cy="1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4032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1C88-0355-4C96-AFC7-922BDA52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z-test: ONE-SIDED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D60DE-CDEC-47FD-A8CE-F71E313289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23764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(non-) Rejection region: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D60DE-CDEC-47FD-A8CE-F71E31328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2376487"/>
              </a:xfrm>
              <a:blipFill>
                <a:blip r:embed="rId2"/>
                <a:stretch>
                  <a:fillRect l="-1043" b="-76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B92D9-0998-48BA-BDCB-E4C71756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119</a:t>
            </a:fld>
            <a:endParaRPr lang="en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DFCD74-E72A-4299-A71A-99757CC37227}"/>
              </a:ext>
            </a:extLst>
          </p:cNvPr>
          <p:cNvGrpSpPr/>
          <p:nvPr/>
        </p:nvGrpSpPr>
        <p:grpSpPr>
          <a:xfrm>
            <a:off x="1901418" y="3850323"/>
            <a:ext cx="8604657" cy="2722880"/>
            <a:chOff x="1929993" y="3741420"/>
            <a:chExt cx="8604657" cy="2722880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26EB65E4-6C13-476B-BBDF-3D56720F5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016" t="30193" r="32795" b="46458"/>
            <a:stretch/>
          </p:blipFill>
          <p:spPr>
            <a:xfrm>
              <a:off x="1929993" y="3741420"/>
              <a:ext cx="8332013" cy="27228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1F3F85F-04E4-4218-866E-C6963FB94DDF}"/>
                    </a:ext>
                  </a:extLst>
                </p:cNvPr>
                <p:cNvSpPr txBox="1"/>
                <p:nvPr/>
              </p:nvSpPr>
              <p:spPr>
                <a:xfrm>
                  <a:off x="6829425" y="5553075"/>
                  <a:ext cx="1971675" cy="3539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sub>
                        </m:sSub>
                      </m:oMath>
                    </m:oMathPara>
                  </a14:m>
                  <a:endParaRPr lang="en-BE" sz="17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1F3F85F-04E4-4218-866E-C6963FB94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425" y="5553075"/>
                  <a:ext cx="1971675" cy="3539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CB9DA3-34C8-4408-A5B4-E0255189D254}"/>
                </a:ext>
              </a:extLst>
            </p:cNvPr>
            <p:cNvSpPr/>
            <p:nvPr/>
          </p:nvSpPr>
          <p:spPr>
            <a:xfrm>
              <a:off x="4314825" y="3839368"/>
              <a:ext cx="2914650" cy="46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8F48C-5C86-4879-883E-8E8681EFE283}"/>
                </a:ext>
              </a:extLst>
            </p:cNvPr>
            <p:cNvSpPr/>
            <p:nvPr/>
          </p:nvSpPr>
          <p:spPr>
            <a:xfrm>
              <a:off x="7620000" y="4305299"/>
              <a:ext cx="2914650" cy="704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64105B-D642-4C1D-90B6-FD43CC3D70D2}"/>
                </a:ext>
              </a:extLst>
            </p:cNvPr>
            <p:cNvSpPr/>
            <p:nvPr/>
          </p:nvSpPr>
          <p:spPr>
            <a:xfrm>
              <a:off x="5238750" y="5743575"/>
              <a:ext cx="1104900" cy="247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9B0061-75C3-4D8F-A053-E7294DC10F56}"/>
                </a:ext>
              </a:extLst>
            </p:cNvPr>
            <p:cNvSpPr txBox="1"/>
            <p:nvPr/>
          </p:nvSpPr>
          <p:spPr>
            <a:xfrm>
              <a:off x="8089088" y="4437201"/>
              <a:ext cx="1994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Rejection region</a:t>
              </a:r>
              <a:endParaRPr lang="en-BE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C83292-5F5E-4F39-ABD8-F5D44C71ED25}"/>
                </a:ext>
              </a:extLst>
            </p:cNvPr>
            <p:cNvSpPr txBox="1"/>
            <p:nvPr/>
          </p:nvSpPr>
          <p:spPr>
            <a:xfrm>
              <a:off x="4863085" y="4660316"/>
              <a:ext cx="1994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Non-Rejection region</a:t>
              </a:r>
              <a:endParaRPr lang="en-BE" sz="2000" b="1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5C506C-6757-4512-8EA3-9F9C94C0471F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8439150" y="5145087"/>
              <a:ext cx="647091" cy="17707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77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3D9AF8-4376-4469-AE21-F35BA58BD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CONFIDENCE INTERVALS</a:t>
            </a:r>
            <a:endParaRPr lang="en-BE" sz="5400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146985B-712C-4FFA-A73F-2634BA08CF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BRIEF RECAP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2E709-B3F1-4706-92DC-87AA4982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23388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1C88-0355-4C96-AFC7-922BDA52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z-test: ONE-SIDED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D60DE-CDEC-47FD-A8CE-F71E313289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23764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(non-) Rejection region: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D60DE-CDEC-47FD-A8CE-F71E31328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2376487"/>
              </a:xfrm>
              <a:blipFill>
                <a:blip r:embed="rId2"/>
                <a:stretch>
                  <a:fillRect l="-1043" b="-76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B92D9-0998-48BA-BDCB-E4C71756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120</a:t>
            </a:fld>
            <a:endParaRPr lang="en-BE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60D7724-4F1C-4208-9CA5-039F0FE92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2" t="53333" r="24687" b="18611"/>
          <a:stretch/>
        </p:blipFill>
        <p:spPr bwMode="auto">
          <a:xfrm>
            <a:off x="1485900" y="4392578"/>
            <a:ext cx="8772525" cy="1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622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1C88-0355-4C96-AFC7-922BDA52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z-test: ONE-SIDED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D60DE-CDEC-47FD-A8CE-F71E313289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23764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𝐻𝑆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(non-) Rejection region: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D60DE-CDEC-47FD-A8CE-F71E31328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2376487"/>
              </a:xfrm>
              <a:blipFill>
                <a:blip r:embed="rId2"/>
                <a:stretch>
                  <a:fillRect l="-1043" b="-76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B92D9-0998-48BA-BDCB-E4C71756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121</a:t>
            </a:fld>
            <a:endParaRPr lang="en-BE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6614157-3DD4-4705-B106-77D34DC3C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9" t="46917" r="33993" b="36227"/>
          <a:stretch/>
        </p:blipFill>
        <p:spPr>
          <a:xfrm>
            <a:off x="2119311" y="4565615"/>
            <a:ext cx="7953377" cy="19018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6EB1973-1D92-45EF-8C4D-E5496A411BCA}"/>
              </a:ext>
            </a:extLst>
          </p:cNvPr>
          <p:cNvGrpSpPr/>
          <p:nvPr/>
        </p:nvGrpSpPr>
        <p:grpSpPr>
          <a:xfrm>
            <a:off x="2031188" y="4470365"/>
            <a:ext cx="4560112" cy="1687100"/>
            <a:chOff x="2331225" y="3333750"/>
            <a:chExt cx="4560112" cy="1687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EB59DD-1AD7-4808-8547-6807422CA5A4}"/>
                    </a:ext>
                  </a:extLst>
                </p:cNvPr>
                <p:cNvSpPr txBox="1"/>
                <p:nvPr/>
              </p:nvSpPr>
              <p:spPr>
                <a:xfrm>
                  <a:off x="3562350" y="4638675"/>
                  <a:ext cx="1971675" cy="37741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7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17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BE" sz="17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EB59DD-1AD7-4808-8547-6807422CA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2350" y="4638675"/>
                  <a:ext cx="1971675" cy="377411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E38DFA-5F3B-45CF-B72F-D9DA6D492785}"/>
                </a:ext>
              </a:extLst>
            </p:cNvPr>
            <p:cNvSpPr/>
            <p:nvPr/>
          </p:nvSpPr>
          <p:spPr>
            <a:xfrm>
              <a:off x="2981325" y="3333750"/>
              <a:ext cx="1971675" cy="676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A25C44-DE63-4516-AE6D-9FAC9F695C77}"/>
                </a:ext>
              </a:extLst>
            </p:cNvPr>
            <p:cNvSpPr txBox="1"/>
            <p:nvPr/>
          </p:nvSpPr>
          <p:spPr>
            <a:xfrm>
              <a:off x="2331225" y="3557528"/>
              <a:ext cx="22169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C00000"/>
                  </a:solidFill>
                </a:rPr>
                <a:t>Rejection region</a:t>
              </a:r>
              <a:endParaRPr lang="en-BE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ED766A-AA72-4BDE-A48B-DA1B71C61419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439706" y="3957638"/>
              <a:ext cx="351244" cy="4223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148E04-D063-42EE-B480-BFC46FE52A2C}"/>
                </a:ext>
              </a:extLst>
            </p:cNvPr>
            <p:cNvSpPr/>
            <p:nvPr/>
          </p:nvSpPr>
          <p:spPr>
            <a:xfrm>
              <a:off x="5795962" y="4638676"/>
              <a:ext cx="1095375" cy="382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B53668-08BB-4A20-B6FB-37E3FDD6D8BB}"/>
              </a:ext>
            </a:extLst>
          </p:cNvPr>
          <p:cNvSpPr txBox="1"/>
          <p:nvPr/>
        </p:nvSpPr>
        <p:spPr>
          <a:xfrm>
            <a:off x="5111344" y="4940201"/>
            <a:ext cx="1994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Non-Rejection region</a:t>
            </a:r>
            <a:endParaRPr lang="en-BE" sz="2000" b="1" dirty="0"/>
          </a:p>
        </p:txBody>
      </p:sp>
    </p:spTree>
    <p:extLst>
      <p:ext uri="{BB962C8B-B14F-4D97-AF65-F5344CB8AC3E}">
        <p14:creationId xmlns:p14="http://schemas.microsoft.com/office/powerpoint/2010/main" val="22752522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4A69-876A-4998-A38F-F682CCDF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Z-TEST: EXAMPLE 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59F05-4C91-4524-8D55-730DAE4EFD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Weight loss is described by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5,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/>
                  <a:t>.</a:t>
                </a:r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3200" dirty="0"/>
                  <a:t> patients followed an experimental diet. </a:t>
                </a:r>
              </a:p>
              <a:p>
                <a:endParaRPr lang="en-US" sz="1400" dirty="0"/>
              </a:p>
              <a:p>
                <a:r>
                  <a:rPr lang="en-US" sz="3200" dirty="0"/>
                  <a:t>Average weight loss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=6.1</m:t>
                    </m:r>
                  </m:oMath>
                </a14:m>
                <a:r>
                  <a:rPr lang="en-US" sz="3200" dirty="0"/>
                  <a:t> kg.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Does the diet make any difference?</a:t>
                </a:r>
                <a:endParaRPr lang="en-BE" sz="32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59F05-4C91-4524-8D55-730DAE4EFD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BDA0F-8FC5-41C0-92AB-EF273B8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57902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4A69-876A-4998-A38F-F682CCDF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Z-TEST: EXAMPLE 2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59F05-4C91-4524-8D55-730DAE4EFD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3200" dirty="0"/>
                  <a:t>A bakery supplies loaves of bread to supermarkets. Not every loaf weighs the same: loaf weight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/>
                  <a:t>, supermarket expects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200" dirty="0"/>
                  <a:t> kg.</a:t>
                </a:r>
              </a:p>
              <a:p>
                <a:pPr algn="just"/>
                <a:endParaRPr lang="en-US" sz="1400" dirty="0"/>
              </a:p>
              <a:p>
                <a:pPr algn="just"/>
                <a:r>
                  <a:rPr lang="en-US" sz="3200" dirty="0"/>
                  <a:t>A supermarket draws a sample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sz="3200" dirty="0"/>
                  <a:t> loaves: average weights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=1.97</m:t>
                    </m:r>
                  </m:oMath>
                </a14:m>
                <a:r>
                  <a:rPr lang="en-US" sz="3200" dirty="0"/>
                  <a:t> kg.</a:t>
                </a:r>
              </a:p>
              <a:p>
                <a:pPr algn="just"/>
                <a:endParaRPr lang="en-US" sz="1400" dirty="0"/>
              </a:p>
              <a:p>
                <a:pPr algn="just"/>
                <a:r>
                  <a:rPr lang="en-US" sz="3200" dirty="0"/>
                  <a:t>The supermarket wants to be sure that the weights are, on average, not lower than 2 kg. </a:t>
                </a:r>
              </a:p>
              <a:p>
                <a:pPr algn="just"/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Is there evidence against this?</a:t>
                </a:r>
                <a:endParaRPr lang="en-BE" sz="32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59F05-4C91-4524-8D55-730DAE4EFD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3525" r="-1449" b="-65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BDA0F-8FC5-41C0-92AB-EF273B8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05630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71579E-6750-4F39-BE4C-C84540661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T-TEST</a:t>
            </a:r>
            <a:endParaRPr lang="en-BE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1719815-CFD0-4BC5-9B95-C01D8E1562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the data is coming from normal distribution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and variance is unknown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1F271-1533-44F6-B879-ADA5DD0D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64172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EB50-84DC-4ED5-9FAD-ACCAA22D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ECFEA-7D8C-4621-9ED2-C093175E3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574"/>
                <a:ext cx="10515600" cy="50958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Hypothesis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unknown.</a:t>
                </a:r>
              </a:p>
              <a:p>
                <a:endParaRPr lang="en-US" sz="14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Unknown variance is estimated from the sample:</a:t>
                </a: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test statistic is therefore: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ECFEA-7D8C-4621-9ED2-C093175E3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574"/>
                <a:ext cx="10515600" cy="5095875"/>
              </a:xfrm>
              <a:blipFill>
                <a:blip r:embed="rId2"/>
                <a:stretch>
                  <a:fillRect l="-1043" t="-20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2B4B-6317-4C58-A223-C95CC264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96737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EB50-84DC-4ED5-9FAD-ACCAA22D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ECFEA-7D8C-4621-9ED2-C093175E3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574"/>
                <a:ext cx="10515600" cy="50958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Hypothesis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unknown.</a:t>
                </a:r>
              </a:p>
              <a:p>
                <a:endParaRPr lang="en-US" sz="1400" dirty="0"/>
              </a:p>
              <a:p>
                <a:r>
                  <a:rPr lang="en-US" dirty="0"/>
                  <a:t>Unknown variance is estimated from the sample: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test statistic is therefore: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ECFEA-7D8C-4621-9ED2-C093175E3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574"/>
                <a:ext cx="10515600" cy="5095875"/>
              </a:xfrm>
              <a:blipFill>
                <a:blip r:embed="rId2"/>
                <a:stretch>
                  <a:fillRect l="-1043" t="-20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2B4B-6317-4C58-A223-C95CC264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54570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EB50-84DC-4ED5-9FAD-ACCAA22D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ECFEA-7D8C-4621-9ED2-C093175E3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574"/>
                <a:ext cx="10515600" cy="50958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Hypothesis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unknown.</a:t>
                </a:r>
              </a:p>
              <a:p>
                <a:endParaRPr lang="en-US" sz="1400" dirty="0"/>
              </a:p>
              <a:p>
                <a:r>
                  <a:rPr lang="en-US" dirty="0"/>
                  <a:t>Unknown variance is estimated from the sample: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test statistic is therefore: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ECFEA-7D8C-4621-9ED2-C093175E3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574"/>
                <a:ext cx="10515600" cy="5095875"/>
              </a:xfrm>
              <a:blipFill>
                <a:blip r:embed="rId2"/>
                <a:stretch>
                  <a:fillRect l="-1043" t="-20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2B4B-6317-4C58-A223-C95CC264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40570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EB50-84DC-4ED5-9FAD-ACCAA22D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ECFEA-7D8C-4621-9ED2-C093175E3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2574"/>
                <a:ext cx="10515600" cy="50958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Hypothesis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unknown.</a:t>
                </a:r>
              </a:p>
              <a:p>
                <a:endParaRPr lang="en-US" sz="1400" dirty="0"/>
              </a:p>
              <a:p>
                <a:r>
                  <a:rPr lang="en-US" dirty="0"/>
                  <a:t>Unknown variance is estimated from the sample: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test statistic is therefore: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ECFEA-7D8C-4621-9ED2-C093175E3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2574"/>
                <a:ext cx="10515600" cy="5095875"/>
              </a:xfrm>
              <a:blipFill>
                <a:blip r:embed="rId2"/>
                <a:stretch>
                  <a:fillRect l="-1043" t="-20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2B4B-6317-4C58-A223-C95CC264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69757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4A69-876A-4998-A38F-F682CCDF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T-TEST: EXAMPLE 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59F05-4C91-4524-8D55-730DAE4EFD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3200" dirty="0"/>
                  <a:t>A bakery supplies loaves of bread to supermarkets. Not every loaf weighs the same: loaf weight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supermarket expects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200" dirty="0"/>
                  <a:t> kg.</a:t>
                </a:r>
              </a:p>
              <a:p>
                <a:pPr algn="just"/>
                <a:endParaRPr lang="en-US" sz="1400" dirty="0"/>
              </a:p>
              <a:p>
                <a:pPr algn="just"/>
                <a:r>
                  <a:rPr lang="en-US" sz="3200" dirty="0"/>
                  <a:t>A supermarket draws a sample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sz="3200" dirty="0"/>
                  <a:t> loaves: average weights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=1.9668</m:t>
                    </m:r>
                  </m:oMath>
                </a14:m>
                <a:r>
                  <a:rPr lang="en-US" sz="3200" dirty="0"/>
                  <a:t> kg,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0.0927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 algn="just"/>
                <a:endParaRPr lang="en-US" sz="1400" dirty="0"/>
              </a:p>
              <a:p>
                <a:pPr algn="just"/>
                <a:r>
                  <a:rPr lang="en-US" sz="3200" dirty="0"/>
                  <a:t>The supermarket wants to be sure that the weights are, on average, not lower than 2 kg. </a:t>
                </a:r>
              </a:p>
              <a:p>
                <a:pPr algn="just"/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Is there evidence against this?</a:t>
                </a:r>
                <a:endParaRPr lang="en-BE" sz="32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59F05-4C91-4524-8D55-730DAE4EFD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333" t="-3525" r="-1449" b="-65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BDA0F-8FC5-41C0-92AB-EF273B8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1373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646512-B12C-47E7-BC36-672A1443806D}"/>
              </a:ext>
            </a:extLst>
          </p:cNvPr>
          <p:cNvGrpSpPr/>
          <p:nvPr/>
        </p:nvGrpSpPr>
        <p:grpSpPr>
          <a:xfrm>
            <a:off x="987057" y="512763"/>
            <a:ext cx="10370286" cy="5961062"/>
            <a:chOff x="1238250" y="558007"/>
            <a:chExt cx="10370286" cy="59610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7E9E9-86B2-4699-AA7D-46AF48EC3C75}"/>
                </a:ext>
              </a:extLst>
            </p:cNvPr>
            <p:cNvSpPr/>
            <p:nvPr/>
          </p:nvSpPr>
          <p:spPr>
            <a:xfrm>
              <a:off x="1238250" y="3932235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Is your data normally distributed?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/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CI for large samples (using CLT):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/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Is true standard deviation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known?</a:t>
                  </a:r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/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oMath>
                    </m:oMathPara>
                  </a14:m>
                  <a:endParaRPr lang="en-BE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/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z-interval: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/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t-interval: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AAD759D6-1AFD-488F-9BA2-1A803E46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17873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8DDB-7425-4D02-9412-42B1DDF2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T-TEST: EXAMPLE 2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13425E-D2DE-4469-ADDC-194D2FEEA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sz="3200" dirty="0"/>
                  <a:t>Sales at your company: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3200" dirty="0"/>
                  <a:t> dollars per transaction.</a:t>
                </a:r>
              </a:p>
              <a:p>
                <a:pPr algn="just"/>
                <a:endParaRPr lang="en-US" sz="1400" dirty="0"/>
              </a:p>
              <a:p>
                <a:pPr algn="just"/>
                <a:r>
                  <a:rPr lang="en-US" sz="3200" dirty="0"/>
                  <a:t>You hire new employees. Based of a sample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sz="3200" dirty="0"/>
                  <a:t> salesmen, average sale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=130</m:t>
                    </m:r>
                  </m:oMath>
                </a14:m>
                <a:r>
                  <a:rPr lang="en-US" sz="3200" dirty="0"/>
                  <a:t> dollars, with sample standard deviation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pPr algn="just"/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Are the new employees better than the old ones? </a:t>
                </a:r>
                <a:br>
                  <a:rPr lang="en-US" sz="3200" b="1" dirty="0"/>
                </a:br>
                <a:r>
                  <a:rPr lang="en-US" sz="3200" b="1" dirty="0"/>
                  <a:t>Test your hypothesis at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3200" b="1" dirty="0"/>
                  <a:t>.</a:t>
                </a:r>
                <a:endParaRPr lang="en-BE" sz="32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13425E-D2DE-4469-ADDC-194D2FEEA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5C1F8-48D5-4BD4-9F57-DD0A8A0F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77938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2681-6B15-4ADC-8577-5B023870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 SUM UP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9F40A-9511-42EB-87FC-CB6BCB906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/>
          <a:lstStyle/>
          <a:p>
            <a:r>
              <a:rPr lang="en-US" dirty="0"/>
              <a:t>Hypothesis testing ingredients</a:t>
            </a:r>
          </a:p>
          <a:p>
            <a:pPr lvl="1"/>
            <a:r>
              <a:rPr lang="en-US" dirty="0"/>
              <a:t>H0 and H1</a:t>
            </a:r>
          </a:p>
          <a:p>
            <a:pPr lvl="1"/>
            <a:r>
              <a:rPr lang="en-US" dirty="0"/>
              <a:t>Test statistic</a:t>
            </a:r>
          </a:p>
          <a:p>
            <a:pPr lvl="1"/>
            <a:r>
              <a:rPr lang="en-US" dirty="0"/>
              <a:t>Null distribution</a:t>
            </a:r>
          </a:p>
          <a:p>
            <a:pPr lvl="1"/>
            <a:r>
              <a:rPr lang="en-US" dirty="0"/>
              <a:t>Rejection region</a:t>
            </a:r>
          </a:p>
          <a:p>
            <a:pPr lvl="1"/>
            <a:r>
              <a:rPr lang="en-US" dirty="0"/>
              <a:t>Two- and one-sided alternatives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One-sample tests: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Z-test: normal distribution, variance known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T-test: normal distribution, variance unknown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422E1-5EA3-4CAF-A115-0754E8CD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39387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2681-6B15-4ADC-8577-5B023870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 SUM UP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9F40A-9511-42EB-87FC-CB6BCB906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/>
          <a:lstStyle/>
          <a:p>
            <a:r>
              <a:rPr lang="en-US" dirty="0"/>
              <a:t>Hypothesis testing ingredients</a:t>
            </a:r>
          </a:p>
          <a:p>
            <a:pPr lvl="1"/>
            <a:r>
              <a:rPr lang="en-US" dirty="0"/>
              <a:t>H0 and H1</a:t>
            </a:r>
          </a:p>
          <a:p>
            <a:pPr lvl="1"/>
            <a:r>
              <a:rPr lang="en-US" dirty="0"/>
              <a:t>Test statistic</a:t>
            </a:r>
          </a:p>
          <a:p>
            <a:pPr lvl="1"/>
            <a:r>
              <a:rPr lang="en-US" dirty="0"/>
              <a:t>Null distribution</a:t>
            </a:r>
          </a:p>
          <a:p>
            <a:pPr lvl="1"/>
            <a:r>
              <a:rPr lang="en-US" dirty="0"/>
              <a:t>Rejection region</a:t>
            </a:r>
          </a:p>
          <a:p>
            <a:pPr lvl="1"/>
            <a:r>
              <a:rPr lang="en-US" dirty="0"/>
              <a:t>Two- and one-sided alternatives</a:t>
            </a:r>
          </a:p>
          <a:p>
            <a:pPr lvl="1"/>
            <a:endParaRPr lang="en-US" dirty="0"/>
          </a:p>
          <a:p>
            <a:r>
              <a:rPr lang="en-US" dirty="0"/>
              <a:t>One-sample tests:</a:t>
            </a:r>
          </a:p>
          <a:p>
            <a:pPr lvl="1"/>
            <a:r>
              <a:rPr lang="en-US" dirty="0"/>
              <a:t>Z-test: normal distribution, variance known</a:t>
            </a:r>
          </a:p>
          <a:p>
            <a:pPr lvl="1"/>
            <a:r>
              <a:rPr lang="en-US" dirty="0"/>
              <a:t>T-test: normal distribution, variance unknown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422E1-5EA3-4CAF-A115-0754E8CD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28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646512-B12C-47E7-BC36-672A1443806D}"/>
              </a:ext>
            </a:extLst>
          </p:cNvPr>
          <p:cNvGrpSpPr/>
          <p:nvPr/>
        </p:nvGrpSpPr>
        <p:grpSpPr>
          <a:xfrm>
            <a:off x="987057" y="512763"/>
            <a:ext cx="10370286" cy="5961062"/>
            <a:chOff x="1238250" y="558007"/>
            <a:chExt cx="10370286" cy="59610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7E9E9-86B2-4699-AA7D-46AF48EC3C75}"/>
                </a:ext>
              </a:extLst>
            </p:cNvPr>
            <p:cNvSpPr/>
            <p:nvPr/>
          </p:nvSpPr>
          <p:spPr>
            <a:xfrm>
              <a:off x="1238250" y="3932235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Is your data normally distributed?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/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CI for large samples (using CLT):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/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Is true standard deviation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known?</a:t>
                  </a:r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/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oMath>
                    </m:oMathPara>
                  </a14:m>
                  <a:endParaRPr lang="en-BE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/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z-interval: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/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t-interval: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AA94C7-022F-4272-A79D-873B3CDC2D40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2453849" y="3339308"/>
              <a:ext cx="0" cy="59292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41792C93-3BCC-43FB-87DD-9F1BDB03F1E8}"/>
                </a:ext>
              </a:extLst>
            </p:cNvPr>
            <p:cNvCxnSpPr>
              <a:cxnSpLocks/>
              <a:stCxn id="12" idx="2"/>
              <a:endCxn id="13" idx="1"/>
            </p:cNvCxnSpPr>
            <p:nvPr/>
          </p:nvCxnSpPr>
          <p:spPr>
            <a:xfrm rot="16200000" flipH="1">
              <a:off x="2802686" y="4678772"/>
              <a:ext cx="937025" cy="163469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E8BA670-B170-4524-A370-873E3DE86F6D}"/>
              </a:ext>
            </a:extLst>
          </p:cNvPr>
          <p:cNvSpPr txBox="1"/>
          <p:nvPr/>
        </p:nvSpPr>
        <p:spPr>
          <a:xfrm>
            <a:off x="1593056" y="34295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FF8132-DDF6-4272-98AF-21A445A9E2DC}"/>
              </a:ext>
            </a:extLst>
          </p:cNvPr>
          <p:cNvSpPr txBox="1"/>
          <p:nvPr/>
        </p:nvSpPr>
        <p:spPr>
          <a:xfrm>
            <a:off x="2715205" y="591939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AAD759D6-1AFD-488F-9BA2-1A803E46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033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646512-B12C-47E7-BC36-672A1443806D}"/>
              </a:ext>
            </a:extLst>
          </p:cNvPr>
          <p:cNvGrpSpPr/>
          <p:nvPr/>
        </p:nvGrpSpPr>
        <p:grpSpPr>
          <a:xfrm>
            <a:off x="987057" y="512763"/>
            <a:ext cx="10370286" cy="5961062"/>
            <a:chOff x="1238250" y="558007"/>
            <a:chExt cx="10370286" cy="59610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7E9E9-86B2-4699-AA7D-46AF48EC3C75}"/>
                </a:ext>
              </a:extLst>
            </p:cNvPr>
            <p:cNvSpPr/>
            <p:nvPr/>
          </p:nvSpPr>
          <p:spPr>
            <a:xfrm>
              <a:off x="1238250" y="3932235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Is your data normally distributed?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/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CI for large samples (using CLT):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902D53-2B38-4009-86FD-01EE599C1204}"/>
                </a:ext>
              </a:extLst>
            </p:cNvPr>
            <p:cNvSpPr/>
            <p:nvPr/>
          </p:nvSpPr>
          <p:spPr>
            <a:xfrm>
              <a:off x="1238250" y="2243933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You need to construct a CI for…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/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Is true standard deviation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known?</a:t>
                  </a:r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/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oMath>
                    </m:oMathPara>
                  </a14:m>
                  <a:endParaRPr lang="en-BE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/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z-interval: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/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t-interval: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AA94C7-022F-4272-A79D-873B3CDC2D40}"/>
                </a:ext>
              </a:extLst>
            </p:cNvPr>
            <p:cNvCxnSpPr>
              <a:stCxn id="12" idx="0"/>
              <a:endCxn id="14" idx="2"/>
            </p:cNvCxnSpPr>
            <p:nvPr/>
          </p:nvCxnSpPr>
          <p:spPr>
            <a:xfrm flipV="1">
              <a:off x="2453849" y="3339308"/>
              <a:ext cx="0" cy="59292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41792C93-3BCC-43FB-87DD-9F1BDB03F1E8}"/>
                </a:ext>
              </a:extLst>
            </p:cNvPr>
            <p:cNvCxnSpPr>
              <a:cxnSpLocks/>
              <a:stCxn id="12" idx="2"/>
              <a:endCxn id="13" idx="1"/>
            </p:cNvCxnSpPr>
            <p:nvPr/>
          </p:nvCxnSpPr>
          <p:spPr>
            <a:xfrm rot="16200000" flipH="1">
              <a:off x="2802686" y="4678772"/>
              <a:ext cx="937025" cy="163469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E8BA670-B170-4524-A370-873E3DE86F6D}"/>
              </a:ext>
            </a:extLst>
          </p:cNvPr>
          <p:cNvSpPr txBox="1"/>
          <p:nvPr/>
        </p:nvSpPr>
        <p:spPr>
          <a:xfrm>
            <a:off x="1593056" y="34295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FF8132-DDF6-4272-98AF-21A445A9E2DC}"/>
              </a:ext>
            </a:extLst>
          </p:cNvPr>
          <p:cNvSpPr txBox="1"/>
          <p:nvPr/>
        </p:nvSpPr>
        <p:spPr>
          <a:xfrm>
            <a:off x="2715205" y="591939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AAD759D6-1AFD-488F-9BA2-1A803E46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377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646512-B12C-47E7-BC36-672A1443806D}"/>
              </a:ext>
            </a:extLst>
          </p:cNvPr>
          <p:cNvGrpSpPr/>
          <p:nvPr/>
        </p:nvGrpSpPr>
        <p:grpSpPr>
          <a:xfrm>
            <a:off x="987057" y="512763"/>
            <a:ext cx="10370286" cy="5961062"/>
            <a:chOff x="1238250" y="558007"/>
            <a:chExt cx="10370286" cy="59610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7E9E9-86B2-4699-AA7D-46AF48EC3C75}"/>
                </a:ext>
              </a:extLst>
            </p:cNvPr>
            <p:cNvSpPr/>
            <p:nvPr/>
          </p:nvSpPr>
          <p:spPr>
            <a:xfrm>
              <a:off x="1238250" y="3932235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Is your data normally distributed?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/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CI for large samples (using CLT):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902D53-2B38-4009-86FD-01EE599C1204}"/>
                </a:ext>
              </a:extLst>
            </p:cNvPr>
            <p:cNvSpPr/>
            <p:nvPr/>
          </p:nvSpPr>
          <p:spPr>
            <a:xfrm>
              <a:off x="1238250" y="2243933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You need to construct a CI for…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/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Is true standard deviation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known?</a:t>
                  </a:r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/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oMath>
                    </m:oMathPara>
                  </a14:m>
                  <a:endParaRPr lang="en-BE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/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z-interval: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/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t-interval: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AA94C7-022F-4272-A79D-873B3CDC2D40}"/>
                </a:ext>
              </a:extLst>
            </p:cNvPr>
            <p:cNvCxnSpPr>
              <a:stCxn id="12" idx="0"/>
              <a:endCxn id="14" idx="2"/>
            </p:cNvCxnSpPr>
            <p:nvPr/>
          </p:nvCxnSpPr>
          <p:spPr>
            <a:xfrm flipV="1">
              <a:off x="2453849" y="3339308"/>
              <a:ext cx="0" cy="59292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41792C93-3BCC-43FB-87DD-9F1BDB03F1E8}"/>
                </a:ext>
              </a:extLst>
            </p:cNvPr>
            <p:cNvCxnSpPr>
              <a:cxnSpLocks/>
              <a:stCxn id="12" idx="2"/>
              <a:endCxn id="13" idx="1"/>
            </p:cNvCxnSpPr>
            <p:nvPr/>
          </p:nvCxnSpPr>
          <p:spPr>
            <a:xfrm rot="16200000" flipH="1">
              <a:off x="2802686" y="4678772"/>
              <a:ext cx="937025" cy="163469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E8FB9F7-E225-4776-9DF5-C65A9C794883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 flipV="1">
              <a:off x="3669448" y="2201070"/>
              <a:ext cx="2876783" cy="590551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F794F38-F40E-434D-B5F0-4B049CF4EA5C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3669448" y="2791621"/>
              <a:ext cx="2876782" cy="1710530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/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…standard deviation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blipFill>
                <a:blip r:embed="rId6"/>
                <a:stretch>
                  <a:fillRect l="-959" b="-1519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/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…mean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blipFill>
                <a:blip r:embed="rId7"/>
                <a:stretch>
                  <a:fillRect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AE8BA670-B170-4524-A370-873E3DE86F6D}"/>
              </a:ext>
            </a:extLst>
          </p:cNvPr>
          <p:cNvSpPr txBox="1"/>
          <p:nvPr/>
        </p:nvSpPr>
        <p:spPr>
          <a:xfrm>
            <a:off x="1593056" y="34295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FF8132-DDF6-4272-98AF-21A445A9E2DC}"/>
              </a:ext>
            </a:extLst>
          </p:cNvPr>
          <p:cNvSpPr txBox="1"/>
          <p:nvPr/>
        </p:nvSpPr>
        <p:spPr>
          <a:xfrm>
            <a:off x="2715205" y="591939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AAD759D6-1AFD-488F-9BA2-1A803E46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79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646512-B12C-47E7-BC36-672A1443806D}"/>
              </a:ext>
            </a:extLst>
          </p:cNvPr>
          <p:cNvGrpSpPr/>
          <p:nvPr/>
        </p:nvGrpSpPr>
        <p:grpSpPr>
          <a:xfrm>
            <a:off x="987057" y="512763"/>
            <a:ext cx="10370286" cy="5961062"/>
            <a:chOff x="1238250" y="558007"/>
            <a:chExt cx="10370286" cy="59610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7E9E9-86B2-4699-AA7D-46AF48EC3C75}"/>
                </a:ext>
              </a:extLst>
            </p:cNvPr>
            <p:cNvSpPr/>
            <p:nvPr/>
          </p:nvSpPr>
          <p:spPr>
            <a:xfrm>
              <a:off x="1238250" y="3932235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Is your data normally distributed?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/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CI for large samples (using CLT):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902D53-2B38-4009-86FD-01EE599C1204}"/>
                </a:ext>
              </a:extLst>
            </p:cNvPr>
            <p:cNvSpPr/>
            <p:nvPr/>
          </p:nvSpPr>
          <p:spPr>
            <a:xfrm>
              <a:off x="1238250" y="2243933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You need to construct a CI for…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/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Is true standard deviation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known?</a:t>
                  </a:r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/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oMath>
                    </m:oMathPara>
                  </a14:m>
                  <a:endParaRPr lang="en-BE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/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z-interval: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/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t-interval: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AA94C7-022F-4272-A79D-873B3CDC2D40}"/>
                </a:ext>
              </a:extLst>
            </p:cNvPr>
            <p:cNvCxnSpPr>
              <a:stCxn id="12" idx="0"/>
              <a:endCxn id="14" idx="2"/>
            </p:cNvCxnSpPr>
            <p:nvPr/>
          </p:nvCxnSpPr>
          <p:spPr>
            <a:xfrm flipV="1">
              <a:off x="2453849" y="3339308"/>
              <a:ext cx="0" cy="59292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36E7DB8-1C6D-468D-B995-397B6B384C3F}"/>
                </a:ext>
              </a:extLst>
            </p:cNvPr>
            <p:cNvCxnSpPr>
              <a:stCxn id="17" idx="0"/>
              <a:endCxn id="19" idx="1"/>
            </p:cNvCxnSpPr>
            <p:nvPr/>
          </p:nvCxnSpPr>
          <p:spPr>
            <a:xfrm rot="5400000" flipH="1" flipV="1">
              <a:off x="8195741" y="671785"/>
              <a:ext cx="547687" cy="141550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0DAA12F-55B5-497D-A8D6-6199A48FC25A}"/>
                </a:ext>
              </a:extLst>
            </p:cNvPr>
            <p:cNvCxnSpPr>
              <a:cxnSpLocks/>
              <a:stCxn id="17" idx="2"/>
              <a:endCxn id="20" idx="1"/>
            </p:cNvCxnSpPr>
            <p:nvPr/>
          </p:nvCxnSpPr>
          <p:spPr>
            <a:xfrm rot="16200000" flipH="1">
              <a:off x="8195740" y="2314847"/>
              <a:ext cx="547688" cy="1415508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41792C93-3BCC-43FB-87DD-9F1BDB03F1E8}"/>
                </a:ext>
              </a:extLst>
            </p:cNvPr>
            <p:cNvCxnSpPr>
              <a:cxnSpLocks/>
              <a:stCxn id="12" idx="2"/>
              <a:endCxn id="13" idx="1"/>
            </p:cNvCxnSpPr>
            <p:nvPr/>
          </p:nvCxnSpPr>
          <p:spPr>
            <a:xfrm rot="16200000" flipH="1">
              <a:off x="2802686" y="4678772"/>
              <a:ext cx="937025" cy="163469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E8FB9F7-E225-4776-9DF5-C65A9C794883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 flipV="1">
              <a:off x="3669448" y="2201070"/>
              <a:ext cx="2876783" cy="590551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F794F38-F40E-434D-B5F0-4B049CF4EA5C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3669448" y="2791621"/>
              <a:ext cx="2876782" cy="1710530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/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…standard deviation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blipFill>
                <a:blip r:embed="rId6"/>
                <a:stretch>
                  <a:fillRect l="-959" b="-1519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/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…mean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blipFill>
                <a:blip r:embed="rId7"/>
                <a:stretch>
                  <a:fillRect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AE8BA670-B170-4524-A370-873E3DE86F6D}"/>
              </a:ext>
            </a:extLst>
          </p:cNvPr>
          <p:cNvSpPr txBox="1"/>
          <p:nvPr/>
        </p:nvSpPr>
        <p:spPr>
          <a:xfrm>
            <a:off x="1593056" y="34295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8382A5-4C44-4E69-AA74-95D3910F29D3}"/>
              </a:ext>
            </a:extLst>
          </p:cNvPr>
          <p:cNvSpPr txBox="1"/>
          <p:nvPr/>
        </p:nvSpPr>
        <p:spPr>
          <a:xfrm>
            <a:off x="7913591" y="69111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FF8132-DDF6-4272-98AF-21A445A9E2DC}"/>
              </a:ext>
            </a:extLst>
          </p:cNvPr>
          <p:cNvSpPr txBox="1"/>
          <p:nvPr/>
        </p:nvSpPr>
        <p:spPr>
          <a:xfrm>
            <a:off x="2715205" y="591939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775AD91-D381-457B-A5E3-52C98D1FD588}"/>
              </a:ext>
            </a:extLst>
          </p:cNvPr>
          <p:cNvSpPr txBox="1"/>
          <p:nvPr/>
        </p:nvSpPr>
        <p:spPr>
          <a:xfrm>
            <a:off x="7893321" y="327263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AAD759D6-1AFD-488F-9BA2-1A803E46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749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646512-B12C-47E7-BC36-672A1443806D}"/>
              </a:ext>
            </a:extLst>
          </p:cNvPr>
          <p:cNvGrpSpPr/>
          <p:nvPr/>
        </p:nvGrpSpPr>
        <p:grpSpPr>
          <a:xfrm>
            <a:off x="987057" y="512763"/>
            <a:ext cx="10370286" cy="5961062"/>
            <a:chOff x="1238250" y="558007"/>
            <a:chExt cx="10370286" cy="59610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7E9E9-86B2-4699-AA7D-46AF48EC3C75}"/>
                </a:ext>
              </a:extLst>
            </p:cNvPr>
            <p:cNvSpPr/>
            <p:nvPr/>
          </p:nvSpPr>
          <p:spPr>
            <a:xfrm>
              <a:off x="1238250" y="3932235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Is your data normally distributed?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/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CI for large samples (using CLT):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902D53-2B38-4009-86FD-01EE599C1204}"/>
                </a:ext>
              </a:extLst>
            </p:cNvPr>
            <p:cNvSpPr/>
            <p:nvPr/>
          </p:nvSpPr>
          <p:spPr>
            <a:xfrm>
              <a:off x="1238250" y="2243933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You need to construct a CI for…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/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Is true standard deviation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known?</a:t>
                  </a:r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/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oMath>
                    </m:oMathPara>
                  </a14:m>
                  <a:endParaRPr lang="en-BE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/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z-interval: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/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t-interval: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AA94C7-022F-4272-A79D-873B3CDC2D40}"/>
                </a:ext>
              </a:extLst>
            </p:cNvPr>
            <p:cNvCxnSpPr>
              <a:stCxn id="12" idx="0"/>
              <a:endCxn id="14" idx="2"/>
            </p:cNvCxnSpPr>
            <p:nvPr/>
          </p:nvCxnSpPr>
          <p:spPr>
            <a:xfrm flipV="1">
              <a:off x="2453849" y="3339308"/>
              <a:ext cx="0" cy="59292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36E7DB8-1C6D-468D-B995-397B6B384C3F}"/>
                </a:ext>
              </a:extLst>
            </p:cNvPr>
            <p:cNvCxnSpPr>
              <a:stCxn id="17" idx="0"/>
              <a:endCxn id="19" idx="1"/>
            </p:cNvCxnSpPr>
            <p:nvPr/>
          </p:nvCxnSpPr>
          <p:spPr>
            <a:xfrm rot="5400000" flipH="1" flipV="1">
              <a:off x="8195741" y="671785"/>
              <a:ext cx="547687" cy="141550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0DAA12F-55B5-497D-A8D6-6199A48FC25A}"/>
                </a:ext>
              </a:extLst>
            </p:cNvPr>
            <p:cNvCxnSpPr>
              <a:cxnSpLocks/>
              <a:stCxn id="17" idx="2"/>
              <a:endCxn id="20" idx="1"/>
            </p:cNvCxnSpPr>
            <p:nvPr/>
          </p:nvCxnSpPr>
          <p:spPr>
            <a:xfrm rot="16200000" flipH="1">
              <a:off x="8195740" y="2314847"/>
              <a:ext cx="547688" cy="1415508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41792C93-3BCC-43FB-87DD-9F1BDB03F1E8}"/>
                </a:ext>
              </a:extLst>
            </p:cNvPr>
            <p:cNvCxnSpPr>
              <a:cxnSpLocks/>
              <a:stCxn id="12" idx="2"/>
              <a:endCxn id="13" idx="1"/>
            </p:cNvCxnSpPr>
            <p:nvPr/>
          </p:nvCxnSpPr>
          <p:spPr>
            <a:xfrm rot="16200000" flipH="1">
              <a:off x="2802686" y="4678772"/>
              <a:ext cx="937025" cy="163469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E8FB9F7-E225-4776-9DF5-C65A9C794883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 flipV="1">
              <a:off x="3669448" y="2201070"/>
              <a:ext cx="2876783" cy="590551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F794F38-F40E-434D-B5F0-4B049CF4EA5C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3669448" y="2791621"/>
              <a:ext cx="2876782" cy="1710530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/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…standard deviation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blipFill>
                <a:blip r:embed="rId7"/>
                <a:stretch>
                  <a:fillRect l="-959" b="-1519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/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…mean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AE8BA670-B170-4524-A370-873E3DE86F6D}"/>
              </a:ext>
            </a:extLst>
          </p:cNvPr>
          <p:cNvSpPr txBox="1"/>
          <p:nvPr/>
        </p:nvSpPr>
        <p:spPr>
          <a:xfrm>
            <a:off x="1593056" y="34295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8382A5-4C44-4E69-AA74-95D3910F29D3}"/>
              </a:ext>
            </a:extLst>
          </p:cNvPr>
          <p:cNvSpPr txBox="1"/>
          <p:nvPr/>
        </p:nvSpPr>
        <p:spPr>
          <a:xfrm>
            <a:off x="7913591" y="69111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FF8132-DDF6-4272-98AF-21A445A9E2DC}"/>
              </a:ext>
            </a:extLst>
          </p:cNvPr>
          <p:cNvSpPr txBox="1"/>
          <p:nvPr/>
        </p:nvSpPr>
        <p:spPr>
          <a:xfrm>
            <a:off x="2715205" y="591939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775AD91-D381-457B-A5E3-52C98D1FD588}"/>
              </a:ext>
            </a:extLst>
          </p:cNvPr>
          <p:cNvSpPr txBox="1"/>
          <p:nvPr/>
        </p:nvSpPr>
        <p:spPr>
          <a:xfrm>
            <a:off x="7893321" y="327263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AAD759D6-1AFD-488F-9BA2-1A803E46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0794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646512-B12C-47E7-BC36-672A1443806D}"/>
              </a:ext>
            </a:extLst>
          </p:cNvPr>
          <p:cNvGrpSpPr/>
          <p:nvPr/>
        </p:nvGrpSpPr>
        <p:grpSpPr>
          <a:xfrm>
            <a:off x="987057" y="512763"/>
            <a:ext cx="10370286" cy="5961062"/>
            <a:chOff x="1238250" y="558007"/>
            <a:chExt cx="10370286" cy="59610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7E9E9-86B2-4699-AA7D-46AF48EC3C75}"/>
                </a:ext>
              </a:extLst>
            </p:cNvPr>
            <p:cNvSpPr/>
            <p:nvPr/>
          </p:nvSpPr>
          <p:spPr>
            <a:xfrm>
              <a:off x="1238250" y="3932235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Is your data normally distributed?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/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CI for large samples (using CLT):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902D53-2B38-4009-86FD-01EE599C1204}"/>
                </a:ext>
              </a:extLst>
            </p:cNvPr>
            <p:cNvSpPr/>
            <p:nvPr/>
          </p:nvSpPr>
          <p:spPr>
            <a:xfrm>
              <a:off x="1238250" y="2243933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You need to construct a CI for…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/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Is true standard deviation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known?</a:t>
                  </a:r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/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oMath>
                    </m:oMathPara>
                  </a14:m>
                  <a:endParaRPr lang="en-BE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/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z-interval: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/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t-interval: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AA94C7-022F-4272-A79D-873B3CDC2D40}"/>
                </a:ext>
              </a:extLst>
            </p:cNvPr>
            <p:cNvCxnSpPr>
              <a:stCxn id="12" idx="0"/>
              <a:endCxn id="14" idx="2"/>
            </p:cNvCxnSpPr>
            <p:nvPr/>
          </p:nvCxnSpPr>
          <p:spPr>
            <a:xfrm flipV="1">
              <a:off x="2453849" y="3339308"/>
              <a:ext cx="0" cy="59292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36E7DB8-1C6D-468D-B995-397B6B384C3F}"/>
                </a:ext>
              </a:extLst>
            </p:cNvPr>
            <p:cNvCxnSpPr>
              <a:stCxn id="17" idx="0"/>
              <a:endCxn id="19" idx="1"/>
            </p:cNvCxnSpPr>
            <p:nvPr/>
          </p:nvCxnSpPr>
          <p:spPr>
            <a:xfrm rot="5400000" flipH="1" flipV="1">
              <a:off x="8195741" y="671785"/>
              <a:ext cx="547687" cy="141550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0DAA12F-55B5-497D-A8D6-6199A48FC25A}"/>
                </a:ext>
              </a:extLst>
            </p:cNvPr>
            <p:cNvCxnSpPr>
              <a:cxnSpLocks/>
              <a:stCxn id="17" idx="2"/>
              <a:endCxn id="20" idx="1"/>
            </p:cNvCxnSpPr>
            <p:nvPr/>
          </p:nvCxnSpPr>
          <p:spPr>
            <a:xfrm rot="16200000" flipH="1">
              <a:off x="8195740" y="2314847"/>
              <a:ext cx="547688" cy="1415508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41792C93-3BCC-43FB-87DD-9F1BDB03F1E8}"/>
                </a:ext>
              </a:extLst>
            </p:cNvPr>
            <p:cNvCxnSpPr>
              <a:cxnSpLocks/>
              <a:stCxn id="12" idx="2"/>
              <a:endCxn id="13" idx="1"/>
            </p:cNvCxnSpPr>
            <p:nvPr/>
          </p:nvCxnSpPr>
          <p:spPr>
            <a:xfrm rot="16200000" flipH="1">
              <a:off x="2802686" y="4678772"/>
              <a:ext cx="937025" cy="163469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E8FB9F7-E225-4776-9DF5-C65A9C794883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 flipV="1">
              <a:off x="3669448" y="2201070"/>
              <a:ext cx="2876783" cy="590551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F794F38-F40E-434D-B5F0-4B049CF4EA5C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3669448" y="2791621"/>
              <a:ext cx="2876782" cy="1710530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/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…standard deviation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blipFill>
                <a:blip r:embed="rId7"/>
                <a:stretch>
                  <a:fillRect l="-959" b="-1519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/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…mean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AE8BA670-B170-4524-A370-873E3DE86F6D}"/>
              </a:ext>
            </a:extLst>
          </p:cNvPr>
          <p:cNvSpPr txBox="1"/>
          <p:nvPr/>
        </p:nvSpPr>
        <p:spPr>
          <a:xfrm>
            <a:off x="1593056" y="34295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8382A5-4C44-4E69-AA74-95D3910F29D3}"/>
              </a:ext>
            </a:extLst>
          </p:cNvPr>
          <p:cNvSpPr txBox="1"/>
          <p:nvPr/>
        </p:nvSpPr>
        <p:spPr>
          <a:xfrm>
            <a:off x="7913591" y="69111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FF8132-DDF6-4272-98AF-21A445A9E2DC}"/>
              </a:ext>
            </a:extLst>
          </p:cNvPr>
          <p:cNvSpPr txBox="1"/>
          <p:nvPr/>
        </p:nvSpPr>
        <p:spPr>
          <a:xfrm>
            <a:off x="2715205" y="591939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775AD91-D381-457B-A5E3-52C98D1FD588}"/>
              </a:ext>
            </a:extLst>
          </p:cNvPr>
          <p:cNvSpPr txBox="1"/>
          <p:nvPr/>
        </p:nvSpPr>
        <p:spPr>
          <a:xfrm>
            <a:off x="7893321" y="327263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AAD759D6-1AFD-488F-9BA2-1A803E46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6104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849A-CD21-4599-BB25-8FC31B8F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MID-TERM RESULTS: AN OVERVIEW</a:t>
            </a:r>
            <a:endParaRPr lang="en-BE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1F6DC77-5525-4191-9D36-43557AD0A6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54" y="1825625"/>
            <a:ext cx="51080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A49BE-FB21-409E-A597-66A6F8AA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0418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646512-B12C-47E7-BC36-672A1443806D}"/>
              </a:ext>
            </a:extLst>
          </p:cNvPr>
          <p:cNvGrpSpPr/>
          <p:nvPr/>
        </p:nvGrpSpPr>
        <p:grpSpPr>
          <a:xfrm>
            <a:off x="987057" y="512763"/>
            <a:ext cx="10370286" cy="5961062"/>
            <a:chOff x="1238250" y="558007"/>
            <a:chExt cx="10370286" cy="59610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7E9E9-86B2-4699-AA7D-46AF48EC3C75}"/>
                </a:ext>
              </a:extLst>
            </p:cNvPr>
            <p:cNvSpPr/>
            <p:nvPr/>
          </p:nvSpPr>
          <p:spPr>
            <a:xfrm>
              <a:off x="1238250" y="3932235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Is your data normally distributed?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/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CI for large samples (using CLT):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902D53-2B38-4009-86FD-01EE599C1204}"/>
                </a:ext>
              </a:extLst>
            </p:cNvPr>
            <p:cNvSpPr/>
            <p:nvPr/>
          </p:nvSpPr>
          <p:spPr>
            <a:xfrm>
              <a:off x="1238250" y="2243933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You need to construct a CI for…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/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Is true standard deviation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known?</a:t>
                  </a:r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/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oMath>
                    </m:oMathPara>
                  </a14:m>
                  <a:endParaRPr lang="en-BE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/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z-interval: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/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t-interval: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AA94C7-022F-4272-A79D-873B3CDC2D40}"/>
                </a:ext>
              </a:extLst>
            </p:cNvPr>
            <p:cNvCxnSpPr>
              <a:stCxn id="12" idx="0"/>
              <a:endCxn id="14" idx="2"/>
            </p:cNvCxnSpPr>
            <p:nvPr/>
          </p:nvCxnSpPr>
          <p:spPr>
            <a:xfrm flipV="1">
              <a:off x="2453849" y="3339308"/>
              <a:ext cx="0" cy="59292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36E7DB8-1C6D-468D-B995-397B6B384C3F}"/>
                </a:ext>
              </a:extLst>
            </p:cNvPr>
            <p:cNvCxnSpPr>
              <a:stCxn id="17" idx="0"/>
              <a:endCxn id="19" idx="1"/>
            </p:cNvCxnSpPr>
            <p:nvPr/>
          </p:nvCxnSpPr>
          <p:spPr>
            <a:xfrm rot="5400000" flipH="1" flipV="1">
              <a:off x="8195741" y="671785"/>
              <a:ext cx="547687" cy="141550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0DAA12F-55B5-497D-A8D6-6199A48FC25A}"/>
                </a:ext>
              </a:extLst>
            </p:cNvPr>
            <p:cNvCxnSpPr>
              <a:cxnSpLocks/>
              <a:stCxn id="17" idx="2"/>
              <a:endCxn id="20" idx="1"/>
            </p:cNvCxnSpPr>
            <p:nvPr/>
          </p:nvCxnSpPr>
          <p:spPr>
            <a:xfrm rot="16200000" flipH="1">
              <a:off x="8195740" y="2314847"/>
              <a:ext cx="547688" cy="1415508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41792C93-3BCC-43FB-87DD-9F1BDB03F1E8}"/>
                </a:ext>
              </a:extLst>
            </p:cNvPr>
            <p:cNvCxnSpPr>
              <a:cxnSpLocks/>
              <a:stCxn id="12" idx="2"/>
              <a:endCxn id="13" idx="1"/>
            </p:cNvCxnSpPr>
            <p:nvPr/>
          </p:nvCxnSpPr>
          <p:spPr>
            <a:xfrm rot="16200000" flipH="1">
              <a:off x="2802686" y="4678772"/>
              <a:ext cx="937025" cy="163469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E8FB9F7-E225-4776-9DF5-C65A9C794883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 flipV="1">
              <a:off x="3669448" y="2201070"/>
              <a:ext cx="2876783" cy="590551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F794F38-F40E-434D-B5F0-4B049CF4EA5C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3669448" y="2791621"/>
              <a:ext cx="2876782" cy="1710530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/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…standard deviation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blipFill>
                <a:blip r:embed="rId7"/>
                <a:stretch>
                  <a:fillRect l="-959" b="-1519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/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…mean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AE8BA670-B170-4524-A370-873E3DE86F6D}"/>
              </a:ext>
            </a:extLst>
          </p:cNvPr>
          <p:cNvSpPr txBox="1"/>
          <p:nvPr/>
        </p:nvSpPr>
        <p:spPr>
          <a:xfrm>
            <a:off x="1593056" y="34295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8382A5-4C44-4E69-AA74-95D3910F29D3}"/>
              </a:ext>
            </a:extLst>
          </p:cNvPr>
          <p:cNvSpPr txBox="1"/>
          <p:nvPr/>
        </p:nvSpPr>
        <p:spPr>
          <a:xfrm>
            <a:off x="7913591" y="69111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FF8132-DDF6-4272-98AF-21A445A9E2DC}"/>
              </a:ext>
            </a:extLst>
          </p:cNvPr>
          <p:cNvSpPr txBox="1"/>
          <p:nvPr/>
        </p:nvSpPr>
        <p:spPr>
          <a:xfrm>
            <a:off x="2715205" y="591939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775AD91-D381-457B-A5E3-52C98D1FD588}"/>
              </a:ext>
            </a:extLst>
          </p:cNvPr>
          <p:cNvSpPr txBox="1"/>
          <p:nvPr/>
        </p:nvSpPr>
        <p:spPr>
          <a:xfrm>
            <a:off x="7893321" y="327263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AAD759D6-1AFD-488F-9BA2-1A803E46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4997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646512-B12C-47E7-BC36-672A1443806D}"/>
              </a:ext>
            </a:extLst>
          </p:cNvPr>
          <p:cNvGrpSpPr/>
          <p:nvPr/>
        </p:nvGrpSpPr>
        <p:grpSpPr>
          <a:xfrm>
            <a:off x="987057" y="512763"/>
            <a:ext cx="10370286" cy="5961062"/>
            <a:chOff x="1238250" y="558007"/>
            <a:chExt cx="10370286" cy="59610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7E9E9-86B2-4699-AA7D-46AF48EC3C75}"/>
                </a:ext>
              </a:extLst>
            </p:cNvPr>
            <p:cNvSpPr/>
            <p:nvPr/>
          </p:nvSpPr>
          <p:spPr>
            <a:xfrm>
              <a:off x="1238250" y="3932235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Is your data normally distributed?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/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CI for large samples (using CLT):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0EF7B20-565C-4AE2-B2B9-F2FB800FB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548" y="5410201"/>
                  <a:ext cx="3673282" cy="110886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D902D53-2B38-4009-86FD-01EE599C1204}"/>
                </a:ext>
              </a:extLst>
            </p:cNvPr>
            <p:cNvSpPr/>
            <p:nvPr/>
          </p:nvSpPr>
          <p:spPr>
            <a:xfrm>
              <a:off x="1238250" y="2243933"/>
              <a:ext cx="2431198" cy="10953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You need to construct a CI for…</a:t>
              </a:r>
              <a:endParaRPr lang="en-BE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/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Is true standard deviation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 known?</a:t>
                  </a:r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DA445C9-3BB2-4E85-909E-B989A49D3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1" y="1653382"/>
                  <a:ext cx="2431198" cy="109537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/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</a:rPr>
                    <a:t>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rad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oMath>
                    </m:oMathPara>
                  </a14:m>
                  <a:endParaRPr lang="en-BE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A9A695D5-E53A-4921-B985-53B8FD1EBF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30" y="3844133"/>
                  <a:ext cx="2725133" cy="13160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/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z-interval: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6A4017F1-C1F0-40DE-90A7-F626A9F14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558007"/>
                  <a:ext cx="2431198" cy="109537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/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t-interval: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8691027-9070-4063-AAD0-22A1F6B65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338" y="2748757"/>
                  <a:ext cx="2431198" cy="1095375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AA94C7-022F-4272-A79D-873B3CDC2D40}"/>
                </a:ext>
              </a:extLst>
            </p:cNvPr>
            <p:cNvCxnSpPr>
              <a:stCxn id="12" idx="0"/>
              <a:endCxn id="14" idx="2"/>
            </p:cNvCxnSpPr>
            <p:nvPr/>
          </p:nvCxnSpPr>
          <p:spPr>
            <a:xfrm flipV="1">
              <a:off x="2453849" y="3339308"/>
              <a:ext cx="0" cy="592927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36E7DB8-1C6D-468D-B995-397B6B384C3F}"/>
                </a:ext>
              </a:extLst>
            </p:cNvPr>
            <p:cNvCxnSpPr>
              <a:stCxn id="17" idx="0"/>
              <a:endCxn id="19" idx="1"/>
            </p:cNvCxnSpPr>
            <p:nvPr/>
          </p:nvCxnSpPr>
          <p:spPr>
            <a:xfrm rot="5400000" flipH="1" flipV="1">
              <a:off x="8195741" y="671785"/>
              <a:ext cx="547687" cy="1415508"/>
            </a:xfrm>
            <a:prstGeom prst="bent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0DAA12F-55B5-497D-A8D6-6199A48FC25A}"/>
                </a:ext>
              </a:extLst>
            </p:cNvPr>
            <p:cNvCxnSpPr>
              <a:cxnSpLocks/>
              <a:stCxn id="17" idx="2"/>
              <a:endCxn id="20" idx="1"/>
            </p:cNvCxnSpPr>
            <p:nvPr/>
          </p:nvCxnSpPr>
          <p:spPr>
            <a:xfrm rot="16200000" flipH="1">
              <a:off x="8195740" y="2314847"/>
              <a:ext cx="547688" cy="1415508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41792C93-3BCC-43FB-87DD-9F1BDB03F1E8}"/>
                </a:ext>
              </a:extLst>
            </p:cNvPr>
            <p:cNvCxnSpPr>
              <a:cxnSpLocks/>
              <a:stCxn id="12" idx="2"/>
              <a:endCxn id="13" idx="1"/>
            </p:cNvCxnSpPr>
            <p:nvPr/>
          </p:nvCxnSpPr>
          <p:spPr>
            <a:xfrm rot="16200000" flipH="1">
              <a:off x="2802686" y="4678772"/>
              <a:ext cx="937025" cy="1634699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E8FB9F7-E225-4776-9DF5-C65A9C794883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 flipV="1">
              <a:off x="3669448" y="2201070"/>
              <a:ext cx="2876783" cy="590551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F794F38-F40E-434D-B5F0-4B049CF4EA5C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3669448" y="2791621"/>
              <a:ext cx="2876782" cy="1710530"/>
            </a:xfrm>
            <a:prstGeom prst="bentConnector3">
              <a:avLst>
                <a:gd name="adj1" fmla="val 9275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/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…standard deviation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0DDEC376-9029-4FFD-81EA-864C306E1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750" y="3909223"/>
                <a:ext cx="2542188" cy="477041"/>
              </a:xfrm>
              <a:prstGeom prst="roundRect">
                <a:avLst/>
              </a:prstGeom>
              <a:blipFill>
                <a:blip r:embed="rId7"/>
                <a:stretch>
                  <a:fillRect l="-959" b="-1519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/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…mean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BE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011D6D5-F2C7-4DE6-BCA4-2D1CD2368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9" y="1712913"/>
                <a:ext cx="2114550" cy="477041"/>
              </a:xfrm>
              <a:prstGeom prst="round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AE8BA670-B170-4524-A370-873E3DE86F6D}"/>
              </a:ext>
            </a:extLst>
          </p:cNvPr>
          <p:cNvSpPr txBox="1"/>
          <p:nvPr/>
        </p:nvSpPr>
        <p:spPr>
          <a:xfrm>
            <a:off x="1593056" y="34295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8382A5-4C44-4E69-AA74-95D3910F29D3}"/>
              </a:ext>
            </a:extLst>
          </p:cNvPr>
          <p:cNvSpPr txBox="1"/>
          <p:nvPr/>
        </p:nvSpPr>
        <p:spPr>
          <a:xfrm>
            <a:off x="7913591" y="69111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  <a:endParaRPr lang="en-BE" dirty="0">
              <a:solidFill>
                <a:srgbClr val="00B05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FF8132-DDF6-4272-98AF-21A445A9E2DC}"/>
              </a:ext>
            </a:extLst>
          </p:cNvPr>
          <p:cNvSpPr txBox="1"/>
          <p:nvPr/>
        </p:nvSpPr>
        <p:spPr>
          <a:xfrm>
            <a:off x="2715205" y="591939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775AD91-D381-457B-A5E3-52C98D1FD588}"/>
              </a:ext>
            </a:extLst>
          </p:cNvPr>
          <p:cNvSpPr txBox="1"/>
          <p:nvPr/>
        </p:nvSpPr>
        <p:spPr>
          <a:xfrm>
            <a:off x="7893321" y="327263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AAD759D6-1AFD-488F-9BA2-1A803E46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119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ECF52E-A5A2-40D5-855B-BED0D4520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QUICK QUIZ</a:t>
            </a:r>
            <a:endParaRPr lang="en-BE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93DA437-F752-45AB-90D4-AEE7036DB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C0F9D-2611-4722-9A0D-DACF53A9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883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A machine fills in wine bottles with a random amount of wine that follows normal distribution with unknown mean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and unknown standard deviation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:r>
                  <a:rPr lang="en-US" sz="3200" dirty="0"/>
                  <a:t>You check the last 100 bottles and see that on average they were filled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=705</m:t>
                    </m:r>
                  </m:oMath>
                </a14:m>
                <a:r>
                  <a:rPr lang="en-US" sz="3200" dirty="0"/>
                  <a:t> ml of wine, with sample std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3200" dirty="0"/>
                  <a:t> ml.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Which interval would you use </a:t>
                </a:r>
                <a:br>
                  <a:rPr lang="en-US" sz="3200" b="1" dirty="0"/>
                </a:br>
                <a:r>
                  <a:rPr lang="en-US" sz="3200" b="1" dirty="0"/>
                  <a:t>to construct a 95%-CI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3200" b="1" dirty="0"/>
                  <a:t>?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4482" r="-1449" b="-630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E9220-40BE-4A9D-9A5D-6CAD1957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7530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3200" dirty="0">
                    <a:latin typeface="+mj-lt"/>
                  </a:rPr>
                  <a:t>In a study on cholesterol levels a sample of 1000 patients was chosen. </a:t>
                </a:r>
              </a:p>
              <a:p>
                <a:pPr marL="0" indent="0" algn="just">
                  <a:buNone/>
                </a:pPr>
                <a:endParaRPr lang="en-US" sz="3200" dirty="0">
                  <a:latin typeface="+mj-lt"/>
                </a:endParaRPr>
              </a:p>
              <a:p>
                <a:pPr marL="0" indent="0" algn="just">
                  <a:buNone/>
                </a:pPr>
                <a:r>
                  <a:rPr lang="en-US" sz="3200" dirty="0">
                    <a:latin typeface="+mj-lt"/>
                  </a:rPr>
                  <a:t>The average plasma cholesterol levels subjects was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3200" dirty="0">
                    <a:latin typeface="+mj-lt"/>
                  </a:rPr>
                  <a:t> mmol/L, with sample std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sz="3200" dirty="0">
                    <a:latin typeface="+mj-lt"/>
                  </a:rPr>
                  <a:t> mmol/L.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Which interval would you use </a:t>
                </a:r>
                <a:br>
                  <a:rPr lang="en-US" sz="3200" b="1" dirty="0"/>
                </a:br>
                <a:r>
                  <a:rPr lang="en-US" sz="3200" b="1" dirty="0"/>
                  <a:t>to construct a 95%-CI for the true mean?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980" r="-1449" b="-26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93F12-08B6-4B22-BF74-A11C8E39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9760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Height of a female student is a random variable following normal distribution with unknown mean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and standard deviation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3200" dirty="0"/>
                  <a:t> cm.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:r>
                  <a:rPr lang="en-US" sz="3200" dirty="0"/>
                  <a:t>The average height of 100 female students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165</m:t>
                    </m:r>
                  </m:oMath>
                </a14:m>
                <a:r>
                  <a:rPr lang="en-US" sz="3200" dirty="0"/>
                  <a:t> cm, and you sample std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3200" dirty="0"/>
                  <a:t> cm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Which interval would you use </a:t>
                </a:r>
                <a:br>
                  <a:rPr lang="en-US" sz="3200" b="1" dirty="0"/>
                </a:br>
                <a:r>
                  <a:rPr lang="en-US" sz="3200" b="1" dirty="0"/>
                  <a:t>to construct a 95%-CI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3200" b="1" dirty="0"/>
                  <a:t>?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r="-1449" b="-12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3DFFF06-C376-4178-9B43-707E1678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3497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5060-147A-476D-BE3C-BBB992F8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CI: A BRIEF RECAP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On a candy factory, a machine fills packs with random number of candies which follows normal distribution with unknown mean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and unknown standard deviation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:r>
                  <a:rPr lang="en-US" sz="3200" dirty="0"/>
                  <a:t>In the last 50 packs, there were on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=90</m:t>
                    </m:r>
                  </m:oMath>
                </a14:m>
                <a:r>
                  <a:rPr lang="en-US" sz="3200" dirty="0"/>
                  <a:t> g of sweets, with sample std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3200" dirty="0"/>
                  <a:t> g.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b="1" dirty="0"/>
                  <a:t>Which interval would you use </a:t>
                </a:r>
                <a:br>
                  <a:rPr lang="en-US" sz="3200" b="1" dirty="0"/>
                </a:br>
                <a:r>
                  <a:rPr lang="en-US" sz="3200" b="1" dirty="0"/>
                  <a:t>to construct a 95%-CI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3200" b="1" dirty="0"/>
                  <a:t>?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19294960-3A25-4E9B-958B-C457D3DEB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3081" r="-1449" b="-50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17991-6EEF-4B0D-B1E7-40A4CC7F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0278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AFB824-258A-4843-93E4-EAFA43369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7DEF0B3-00BF-441C-97BE-45FC60A5D4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D0A1D-1D93-4C44-A62E-662B1C82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4131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A8AA-D67C-4D4D-8069-6E244F4B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2B79C-97F2-45D1-9EC8-DC63C849E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/>
              <a:t>Test whether a default assumption about the data is plausible.</a:t>
            </a:r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Key idea: you can’t </a:t>
            </a:r>
            <a:r>
              <a:rPr lang="en-US" sz="3600" i="1" dirty="0"/>
              <a:t>prove</a:t>
            </a:r>
            <a:r>
              <a:rPr lang="en-US" sz="3600" dirty="0"/>
              <a:t> something, but you can disprove it. </a:t>
            </a:r>
            <a:endParaRPr lang="en-BE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E3825-E89D-4A93-B57D-FE7A118B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0950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A8AA-D67C-4D4D-8069-6E244F4B9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2B79C-97F2-45D1-9EC8-DC63C849E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/>
              <a:t>Test whether a default assumption about the data is plausible.</a:t>
            </a:r>
          </a:p>
          <a:p>
            <a:pPr algn="just"/>
            <a:endParaRPr lang="en-US" sz="3600" dirty="0"/>
          </a:p>
          <a:p>
            <a:pPr algn="just"/>
            <a:r>
              <a:rPr lang="en-US" sz="3600" dirty="0">
                <a:solidFill>
                  <a:schemeClr val="bg1"/>
                </a:solidFill>
              </a:rPr>
              <a:t>Key idea: you can’t </a:t>
            </a:r>
            <a:r>
              <a:rPr lang="en-US" sz="3600" i="1" dirty="0">
                <a:solidFill>
                  <a:schemeClr val="bg1"/>
                </a:solidFill>
              </a:rPr>
              <a:t>prove</a:t>
            </a:r>
            <a:r>
              <a:rPr lang="en-US" sz="3600" dirty="0">
                <a:solidFill>
                  <a:schemeClr val="bg1"/>
                </a:solidFill>
              </a:rPr>
              <a:t> something, but you can disprove it. </a:t>
            </a:r>
            <a:endParaRPr lang="en-BE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E3825-E89D-4A93-B57D-FE7A118B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234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8D47-787B-4A93-9E84-1AB6CFE9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MID-TERM RESULTS: AN OVERVIEW</a:t>
            </a:r>
            <a:endParaRPr lang="en-B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39732C-C59E-4A03-BF20-4D61F174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7150" y="2171699"/>
            <a:ext cx="3676650" cy="400526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 and MAX scores: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5.25 and 40</a:t>
            </a:r>
          </a:p>
          <a:p>
            <a:endParaRPr lang="en-US" sz="1400" dirty="0"/>
          </a:p>
          <a:p>
            <a:r>
              <a:rPr lang="en-US" dirty="0">
                <a:solidFill>
                  <a:schemeClr val="bg1"/>
                </a:solidFill>
              </a:rPr>
              <a:t>Mean score: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 points</a:t>
            </a:r>
          </a:p>
          <a:p>
            <a:pPr lvl="1"/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Median score: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23.1 points</a:t>
            </a:r>
          </a:p>
          <a:p>
            <a:pPr lvl="1"/>
            <a:endParaRPr lang="en-US" sz="1400" dirty="0"/>
          </a:p>
          <a:p>
            <a:r>
              <a:rPr lang="en-US" dirty="0">
                <a:solidFill>
                  <a:schemeClr val="bg1"/>
                </a:solidFill>
              </a:rPr>
              <a:t>Standard deviation: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10.5 points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DD2350-0D24-48F8-B809-BE54F6720E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9261"/>
            <a:ext cx="5598091" cy="442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129EE4-D746-44E8-94AD-173AB4CE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0109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2E388D-1A89-4537-8163-1885ACE1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73CDF-E620-4B5F-B177-FDBCA88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lnSpcReduction="10000"/>
          </a:bodyPr>
          <a:lstStyle/>
          <a:p>
            <a:pPr algn="ctr"/>
            <a:r>
              <a:rPr lang="en-US" dirty="0"/>
              <a:t>ASSUMPTION: </a:t>
            </a:r>
          </a:p>
          <a:p>
            <a:pPr algn="ctr"/>
            <a:r>
              <a:rPr lang="en-US" dirty="0"/>
              <a:t>ALL THE SWANS ARE WHITE</a:t>
            </a:r>
            <a:endParaRPr lang="en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4BA122-A996-4CCE-9A4D-8B45A7E22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138237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EVIDENCE: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NOT CONVINCING…</a:t>
            </a:r>
            <a:endParaRPr lang="en-BE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B852-399F-4B00-A83E-C008DC11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30</a:t>
            </a:fld>
            <a:endParaRPr lang="en-BE"/>
          </a:p>
        </p:txBody>
      </p:sp>
      <p:pic>
        <p:nvPicPr>
          <p:cNvPr id="16" name="Content Placeholder 9" descr="A bird sitting on top of a body of water&#10;&#10;Description automatically generated">
            <a:extLst>
              <a:ext uri="{FF2B5EF4-FFF2-40B4-BE49-F238E27FC236}">
                <a16:creationId xmlns:a16="http://schemas.microsoft.com/office/drawing/2014/main" id="{E11CE7B8-4DF1-425C-A737-9933BA27B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33486" r="3117" b="7230"/>
          <a:stretch/>
        </p:blipFill>
        <p:spPr>
          <a:xfrm>
            <a:off x="836612" y="2540001"/>
            <a:ext cx="5183188" cy="418927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562A-775B-42F2-B91F-CEAE8451FA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6918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2E388D-1A89-4537-8163-1885ACE1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73CDF-E620-4B5F-B177-FDBCA88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lnSpcReduction="10000"/>
          </a:bodyPr>
          <a:lstStyle/>
          <a:p>
            <a:pPr algn="ctr"/>
            <a:r>
              <a:rPr lang="en-US" dirty="0"/>
              <a:t>ASSUMPTION: </a:t>
            </a:r>
          </a:p>
          <a:p>
            <a:pPr algn="ctr"/>
            <a:r>
              <a:rPr lang="en-US" dirty="0"/>
              <a:t>ALL THE SWANS ARE WHITE</a:t>
            </a:r>
            <a:endParaRPr lang="en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4BA122-A996-4CCE-9A4D-8B45A7E22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138237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dirty="0"/>
              <a:t>EVIDENCE: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NOT CONVINCING…</a:t>
            </a:r>
            <a:endParaRPr lang="en-BE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B852-399F-4B00-A83E-C008DC11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31</a:t>
            </a:fld>
            <a:endParaRPr lang="en-BE"/>
          </a:p>
        </p:txBody>
      </p:sp>
      <p:pic>
        <p:nvPicPr>
          <p:cNvPr id="16" name="Content Placeholder 9" descr="A bird sitting on top of a body of water&#10;&#10;Description automatically generated">
            <a:extLst>
              <a:ext uri="{FF2B5EF4-FFF2-40B4-BE49-F238E27FC236}">
                <a16:creationId xmlns:a16="http://schemas.microsoft.com/office/drawing/2014/main" id="{E11CE7B8-4DF1-425C-A737-9933BA27B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33486" r="3117" b="7230"/>
          <a:stretch/>
        </p:blipFill>
        <p:spPr>
          <a:xfrm>
            <a:off x="836612" y="2540001"/>
            <a:ext cx="5183188" cy="418927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562A-775B-42F2-B91F-CEAE8451FA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3904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2E388D-1A89-4537-8163-1885ACE1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73CDF-E620-4B5F-B177-FDBCA88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lnSpcReduction="10000"/>
          </a:bodyPr>
          <a:lstStyle/>
          <a:p>
            <a:pPr algn="ctr"/>
            <a:r>
              <a:rPr lang="en-US" dirty="0"/>
              <a:t>ASSUMPTION: </a:t>
            </a:r>
          </a:p>
          <a:p>
            <a:pPr algn="ctr"/>
            <a:r>
              <a:rPr lang="en-US" dirty="0"/>
              <a:t>ALL THE SWANS ARE WHITE</a:t>
            </a:r>
            <a:endParaRPr lang="en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4BA122-A996-4CCE-9A4D-8B45A7E22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138237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dirty="0"/>
              <a:t>EVIDENCE:</a:t>
            </a:r>
          </a:p>
          <a:p>
            <a:pPr algn="ctr"/>
            <a:r>
              <a:rPr lang="en-US" b="0" dirty="0"/>
              <a:t>NOT CONVINCING…</a:t>
            </a:r>
            <a:endParaRPr lang="en-BE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B852-399F-4B00-A83E-C008DC11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32</a:t>
            </a:fld>
            <a:endParaRPr lang="en-BE"/>
          </a:p>
        </p:txBody>
      </p:sp>
      <p:pic>
        <p:nvPicPr>
          <p:cNvPr id="16" name="Content Placeholder 9" descr="A bird sitting on top of a body of water&#10;&#10;Description automatically generated">
            <a:extLst>
              <a:ext uri="{FF2B5EF4-FFF2-40B4-BE49-F238E27FC236}">
                <a16:creationId xmlns:a16="http://schemas.microsoft.com/office/drawing/2014/main" id="{E11CE7B8-4DF1-425C-A737-9933BA27B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33486" r="3117" b="7230"/>
          <a:stretch/>
        </p:blipFill>
        <p:spPr>
          <a:xfrm>
            <a:off x="836612" y="2540001"/>
            <a:ext cx="5183188" cy="4189274"/>
          </a:xfrm>
        </p:spPr>
      </p:pic>
      <p:pic>
        <p:nvPicPr>
          <p:cNvPr id="10" name="Content Placeholder 8" descr="A swan swimming in a body of water&#10;&#10;Description automatically generated">
            <a:extLst>
              <a:ext uri="{FF2B5EF4-FFF2-40B4-BE49-F238E27FC236}">
                <a16:creationId xmlns:a16="http://schemas.microsoft.com/office/drawing/2014/main" id="{D12D33E1-3499-4E92-821D-B129309814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06726"/>
            <a:ext cx="5183188" cy="2915543"/>
          </a:xfrm>
        </p:spPr>
      </p:pic>
    </p:spTree>
    <p:extLst>
      <p:ext uri="{BB962C8B-B14F-4D97-AF65-F5344CB8AC3E}">
        <p14:creationId xmlns:p14="http://schemas.microsoft.com/office/powerpoint/2010/main" val="217766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2E388D-1A89-4537-8163-1885ACE1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73CDF-E620-4B5F-B177-FDBCA88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lnSpcReduction="10000"/>
          </a:bodyPr>
          <a:lstStyle/>
          <a:p>
            <a:pPr algn="ctr"/>
            <a:r>
              <a:rPr lang="en-US" dirty="0"/>
              <a:t>ASSUMPTION: </a:t>
            </a:r>
          </a:p>
          <a:p>
            <a:pPr algn="ctr"/>
            <a:r>
              <a:rPr lang="en-US" dirty="0"/>
              <a:t>ALL THE SWANS ARE WHITE</a:t>
            </a:r>
            <a:endParaRPr lang="en-BE" dirty="0"/>
          </a:p>
        </p:txBody>
      </p:sp>
      <p:pic>
        <p:nvPicPr>
          <p:cNvPr id="18" name="Content Placeholder 17" descr="A swan swimming in a body of water&#10;&#10;Description automatically generated">
            <a:extLst>
              <a:ext uri="{FF2B5EF4-FFF2-40B4-BE49-F238E27FC236}">
                <a16:creationId xmlns:a16="http://schemas.microsoft.com/office/drawing/2014/main" id="{6E6568B6-521F-4AB3-ACC3-1B888B964C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06909"/>
            <a:ext cx="5183188" cy="34554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B852-399F-4B00-A83E-C008DC11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33</a:t>
            </a:fld>
            <a:endParaRPr lang="en-BE"/>
          </a:p>
        </p:txBody>
      </p:sp>
      <p:pic>
        <p:nvPicPr>
          <p:cNvPr id="16" name="Content Placeholder 9" descr="A bird sitting on top of a body of water&#10;&#10;Description automatically generated">
            <a:extLst>
              <a:ext uri="{FF2B5EF4-FFF2-40B4-BE49-F238E27FC236}">
                <a16:creationId xmlns:a16="http://schemas.microsoft.com/office/drawing/2014/main" id="{E11CE7B8-4DF1-425C-A737-9933BA27B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33486" r="3117" b="7230"/>
          <a:stretch/>
        </p:blipFill>
        <p:spPr>
          <a:xfrm>
            <a:off x="836612" y="2540001"/>
            <a:ext cx="5183188" cy="4189274"/>
          </a:xfr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0187564-A527-40C4-BB65-45170D097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1138237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dirty="0"/>
              <a:t>EVIDENCE:</a:t>
            </a:r>
          </a:p>
          <a:p>
            <a:pPr algn="ctr"/>
            <a:r>
              <a:rPr lang="en-US" b="0" dirty="0"/>
              <a:t>NOW IT’s CONVINCING!</a:t>
            </a:r>
            <a:endParaRPr lang="en-BE" b="0" dirty="0"/>
          </a:p>
        </p:txBody>
      </p:sp>
    </p:spTree>
    <p:extLst>
      <p:ext uri="{BB962C8B-B14F-4D97-AF65-F5344CB8AC3E}">
        <p14:creationId xmlns:p14="http://schemas.microsoft.com/office/powerpoint/2010/main" val="1334503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2E388D-1A89-4537-8163-1885ACE1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73CDF-E620-4B5F-B177-FDBCA88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lnSpcReduction="10000"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ASSUMPTION: </a:t>
            </a:r>
          </a:p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ALL THE SWANS ARE WHITE</a:t>
            </a:r>
            <a:endParaRPr lang="en-BE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4BA122-A996-4CCE-9A4D-8B45A7E22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 lnSpcReduction="10000"/>
          </a:bodyPr>
          <a:lstStyle/>
          <a:p>
            <a:pPr algn="ctr"/>
            <a:r>
              <a:rPr lang="en-US" dirty="0"/>
              <a:t>EVIDENCE:</a:t>
            </a:r>
            <a:endParaRPr lang="en-BE" dirty="0"/>
          </a:p>
        </p:txBody>
      </p:sp>
      <p:pic>
        <p:nvPicPr>
          <p:cNvPr id="18" name="Content Placeholder 17" descr="A swan swimming in a body of water&#10;&#10;Description automatically generated">
            <a:extLst>
              <a:ext uri="{FF2B5EF4-FFF2-40B4-BE49-F238E27FC236}">
                <a16:creationId xmlns:a16="http://schemas.microsoft.com/office/drawing/2014/main" id="{6E6568B6-521F-4AB3-ACC3-1B888B964C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06909"/>
            <a:ext cx="5183188" cy="3455458"/>
          </a:xfrm>
          <a:ln w="57150"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B852-399F-4B00-A83E-C008DC11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34</a:t>
            </a:fld>
            <a:endParaRPr lang="en-BE"/>
          </a:p>
        </p:txBody>
      </p:sp>
      <p:pic>
        <p:nvPicPr>
          <p:cNvPr id="16" name="Content Placeholder 9" descr="A bird sitting on top of a body of water&#10;&#10;Description automatically generated">
            <a:extLst>
              <a:ext uri="{FF2B5EF4-FFF2-40B4-BE49-F238E27FC236}">
                <a16:creationId xmlns:a16="http://schemas.microsoft.com/office/drawing/2014/main" id="{E11CE7B8-4DF1-425C-A737-9933BA27B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33486" r="3117" b="7230"/>
          <a:stretch/>
        </p:blipFill>
        <p:spPr>
          <a:xfrm>
            <a:off x="836612" y="2540001"/>
            <a:ext cx="5183188" cy="41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8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2E388D-1A89-4537-8163-1885ACE1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73CDF-E620-4B5F-B177-FDBCA88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85000" lnSpcReduction="20000"/>
          </a:bodyPr>
          <a:lstStyle/>
          <a:p>
            <a:pPr algn="ctr"/>
            <a:r>
              <a:rPr lang="en-US" dirty="0"/>
              <a:t>ASSUMPTION: </a:t>
            </a:r>
          </a:p>
          <a:p>
            <a:pPr algn="ctr"/>
            <a:r>
              <a:rPr lang="en-US" dirty="0"/>
              <a:t>THERE’RE NO ALIENS ON THE MOON</a:t>
            </a:r>
            <a:endParaRPr lang="en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4BA122-A996-4CCE-9A4D-8B45A7E22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325562"/>
          </a:xfrm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EVIDENCE: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STILL NO REASON TO BELIEVE THERE ARE ALIENS</a:t>
            </a:r>
            <a:endParaRPr lang="en-BE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B852-399F-4B00-A83E-C008DC11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35</a:t>
            </a:fld>
            <a:endParaRPr lang="en-BE"/>
          </a:p>
        </p:txBody>
      </p:sp>
      <p:pic>
        <p:nvPicPr>
          <p:cNvPr id="14" name="Content Placeholder 13" descr="A close up of the moon&#10;&#10;Description automatically generated">
            <a:extLst>
              <a:ext uri="{FF2B5EF4-FFF2-40B4-BE49-F238E27FC236}">
                <a16:creationId xmlns:a16="http://schemas.microsoft.com/office/drawing/2014/main" id="{D8F14345-BA9B-40C8-83B3-456BBF795A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792344"/>
            <a:ext cx="368458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25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2E388D-1A89-4537-8163-1885ACE1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73CDF-E620-4B5F-B177-FDBCA88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85000" lnSpcReduction="20000"/>
          </a:bodyPr>
          <a:lstStyle/>
          <a:p>
            <a:pPr algn="ctr"/>
            <a:r>
              <a:rPr lang="en-US" dirty="0"/>
              <a:t>ASSUMPTION: </a:t>
            </a:r>
          </a:p>
          <a:p>
            <a:pPr algn="ctr"/>
            <a:r>
              <a:rPr lang="en-US" dirty="0"/>
              <a:t>THERE’RE NO ALIENS ON THE MOON</a:t>
            </a:r>
            <a:endParaRPr lang="en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4BA122-A996-4CCE-9A4D-8B45A7E22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325562"/>
          </a:xfrm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dirty="0"/>
              <a:t>EVIDENCE:</a:t>
            </a:r>
          </a:p>
          <a:p>
            <a:pPr algn="ctr"/>
            <a:endParaRPr lang="en-US" dirty="0"/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STILL NO REASON TO BELIEVE THERE ARE ALIENS</a:t>
            </a:r>
            <a:endParaRPr lang="en-BE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B852-399F-4B00-A83E-C008DC11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36</a:t>
            </a:fld>
            <a:endParaRPr lang="en-BE"/>
          </a:p>
        </p:txBody>
      </p:sp>
      <p:pic>
        <p:nvPicPr>
          <p:cNvPr id="14" name="Content Placeholder 13" descr="A close up of the moon&#10;&#10;Description automatically generated">
            <a:extLst>
              <a:ext uri="{FF2B5EF4-FFF2-40B4-BE49-F238E27FC236}">
                <a16:creationId xmlns:a16="http://schemas.microsoft.com/office/drawing/2014/main" id="{D8F14345-BA9B-40C8-83B3-456BBF795A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792344"/>
            <a:ext cx="368458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28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2E388D-1A89-4537-8163-1885ACE1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73CDF-E620-4B5F-B177-FDBCA88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85000" lnSpcReduction="20000"/>
          </a:bodyPr>
          <a:lstStyle/>
          <a:p>
            <a:pPr algn="ctr"/>
            <a:r>
              <a:rPr lang="en-US" dirty="0"/>
              <a:t>ASSUMPTION: </a:t>
            </a:r>
          </a:p>
          <a:p>
            <a:pPr algn="ctr"/>
            <a:r>
              <a:rPr lang="en-US" dirty="0"/>
              <a:t>THERE’RE NO ALIENS ON THE MOON</a:t>
            </a:r>
            <a:endParaRPr lang="en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4BA122-A996-4CCE-9A4D-8B45A7E22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325562"/>
          </a:xfrm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dirty="0"/>
              <a:t>EVIDENCE:</a:t>
            </a:r>
          </a:p>
          <a:p>
            <a:pPr algn="ctr"/>
            <a:endParaRPr lang="en-US" dirty="0"/>
          </a:p>
          <a:p>
            <a:pPr algn="ctr"/>
            <a:r>
              <a:rPr lang="en-US" b="0" dirty="0"/>
              <a:t>STILL NO REASON TO BELIEVE THERE ARE ALIENS</a:t>
            </a:r>
            <a:endParaRPr lang="en-BE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B852-399F-4B00-A83E-C008DC11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37</a:t>
            </a:fld>
            <a:endParaRPr lang="en-BE"/>
          </a:p>
        </p:txBody>
      </p:sp>
      <p:pic>
        <p:nvPicPr>
          <p:cNvPr id="14" name="Content Placeholder 13" descr="A close up of the moon&#10;&#10;Description automatically generated">
            <a:extLst>
              <a:ext uri="{FF2B5EF4-FFF2-40B4-BE49-F238E27FC236}">
                <a16:creationId xmlns:a16="http://schemas.microsoft.com/office/drawing/2014/main" id="{D8F14345-BA9B-40C8-83B3-456BBF795A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792344"/>
            <a:ext cx="3684588" cy="3684588"/>
          </a:xfrm>
          <a:prstGeom prst="rect">
            <a:avLst/>
          </a:prstGeom>
        </p:spPr>
      </p:pic>
      <p:pic>
        <p:nvPicPr>
          <p:cNvPr id="15" name="Content Placeholder 8" descr="A picture containing outdoor, clock, bird, field&#10;&#10;Description automatically generated">
            <a:extLst>
              <a:ext uri="{FF2B5EF4-FFF2-40B4-BE49-F238E27FC236}">
                <a16:creationId xmlns:a16="http://schemas.microsoft.com/office/drawing/2014/main" id="{83392E3A-3E0E-40C9-A2DD-4D1BF1097F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294" y="3348763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99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2E388D-1A89-4537-8163-1885ACE1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73CDF-E620-4B5F-B177-FDBCA88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85000" lnSpcReduction="20000"/>
          </a:bodyPr>
          <a:lstStyle/>
          <a:p>
            <a:pPr algn="ctr"/>
            <a:r>
              <a:rPr lang="en-US" dirty="0"/>
              <a:t>ASSUMPTION: </a:t>
            </a:r>
          </a:p>
          <a:p>
            <a:pPr algn="ctr"/>
            <a:r>
              <a:rPr lang="en-US" dirty="0"/>
              <a:t>THERE’RE NO ALIENS ON THE MOON</a:t>
            </a:r>
            <a:endParaRPr lang="en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4BA122-A996-4CCE-9A4D-8B45A7E22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325562"/>
          </a:xfrm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US" dirty="0"/>
              <a:t>EVIDENCE:</a:t>
            </a:r>
          </a:p>
          <a:p>
            <a:pPr algn="ctr"/>
            <a:endParaRPr lang="en-US" dirty="0"/>
          </a:p>
          <a:p>
            <a:pPr algn="ctr"/>
            <a:r>
              <a:rPr lang="en-US" b="0" dirty="0"/>
              <a:t>STILL NO REASON TO BELIEVE THERE ARE ALIENS</a:t>
            </a:r>
            <a:endParaRPr lang="en-BE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B852-399F-4B00-A83E-C008DC11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38</a:t>
            </a:fld>
            <a:endParaRPr lang="en-BE"/>
          </a:p>
        </p:txBody>
      </p:sp>
      <p:pic>
        <p:nvPicPr>
          <p:cNvPr id="14" name="Content Placeholder 13" descr="A close up of the moon&#10;&#10;Description automatically generated">
            <a:extLst>
              <a:ext uri="{FF2B5EF4-FFF2-40B4-BE49-F238E27FC236}">
                <a16:creationId xmlns:a16="http://schemas.microsoft.com/office/drawing/2014/main" id="{D8F14345-BA9B-40C8-83B3-456BBF795A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792344"/>
            <a:ext cx="3684588" cy="3684588"/>
          </a:xfrm>
          <a:prstGeom prst="rect">
            <a:avLst/>
          </a:prstGeom>
        </p:spPr>
      </p:pic>
      <p:pic>
        <p:nvPicPr>
          <p:cNvPr id="10" name="Content Placeholder 9" descr="A rocky beach&#10;&#10;Description automatically generated">
            <a:extLst>
              <a:ext uri="{FF2B5EF4-FFF2-40B4-BE49-F238E27FC236}">
                <a16:creationId xmlns:a16="http://schemas.microsoft.com/office/drawing/2014/main" id="{F9758D99-8F00-4E63-BE67-79474E3A08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177792"/>
            <a:ext cx="5183188" cy="2913692"/>
          </a:xfrm>
        </p:spPr>
      </p:pic>
    </p:spTree>
    <p:extLst>
      <p:ext uri="{BB962C8B-B14F-4D97-AF65-F5344CB8AC3E}">
        <p14:creationId xmlns:p14="http://schemas.microsoft.com/office/powerpoint/2010/main" val="3586051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2E388D-1A89-4537-8163-1885ACE1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73CDF-E620-4B5F-B177-FDBCA88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85000" lnSpcReduction="10000"/>
          </a:bodyPr>
          <a:lstStyle/>
          <a:p>
            <a:pPr algn="ctr"/>
            <a:r>
              <a:rPr lang="en-US" dirty="0"/>
              <a:t>ASSUMPTION: </a:t>
            </a:r>
          </a:p>
          <a:p>
            <a:pPr algn="ctr"/>
            <a:r>
              <a:rPr lang="en-US" dirty="0"/>
              <a:t>THERE’RE NO ALIENS ON THE MOON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B852-399F-4B00-A83E-C008DC11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39</a:t>
            </a:fld>
            <a:endParaRPr lang="en-BE"/>
          </a:p>
        </p:txBody>
      </p:sp>
      <p:pic>
        <p:nvPicPr>
          <p:cNvPr id="14" name="Content Placeholder 13" descr="A close up of the moon&#10;&#10;Description automatically generated">
            <a:extLst>
              <a:ext uri="{FF2B5EF4-FFF2-40B4-BE49-F238E27FC236}">
                <a16:creationId xmlns:a16="http://schemas.microsoft.com/office/drawing/2014/main" id="{D8F14345-BA9B-40C8-83B3-456BBF795A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792344"/>
            <a:ext cx="3684588" cy="3684588"/>
          </a:xfrm>
          <a:prstGeom prst="rect">
            <a:avLst/>
          </a:prstGeom>
        </p:spPr>
      </p:pic>
      <p:pic>
        <p:nvPicPr>
          <p:cNvPr id="10" name="Content Placeholder 9" descr="A rocky beach&#10;&#10;Description automatically generated">
            <a:extLst>
              <a:ext uri="{FF2B5EF4-FFF2-40B4-BE49-F238E27FC236}">
                <a16:creationId xmlns:a16="http://schemas.microsoft.com/office/drawing/2014/main" id="{F9758D99-8F00-4E63-BE67-79474E3A08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177792"/>
            <a:ext cx="5183188" cy="2913692"/>
          </a:xfrm>
        </p:spPr>
      </p:pic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5091F936-62D3-44FA-A54E-F1D7DBB91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325562"/>
          </a:xfrm>
        </p:spPr>
        <p:txBody>
          <a:bodyPr anchor="ctr">
            <a:normAutofit fontScale="85000" lnSpcReduction="10000"/>
          </a:bodyPr>
          <a:lstStyle/>
          <a:p>
            <a:pPr algn="ctr"/>
            <a:r>
              <a:rPr lang="en-US" dirty="0"/>
              <a:t>EVIDENCE:</a:t>
            </a:r>
          </a:p>
          <a:p>
            <a:pPr algn="ctr"/>
            <a:endParaRPr lang="en-US" dirty="0"/>
          </a:p>
          <a:p>
            <a:pPr algn="ctr"/>
            <a:r>
              <a:rPr lang="en-US" b="0" dirty="0"/>
              <a:t>THERE ARE ALIENS!!!</a:t>
            </a:r>
            <a:endParaRPr lang="en-BE" b="0" dirty="0"/>
          </a:p>
        </p:txBody>
      </p:sp>
      <p:pic>
        <p:nvPicPr>
          <p:cNvPr id="29" name="Picture 2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B449F19-407E-4623-A4BB-1DE349D62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42" b="89870" l="9960" r="89841">
                        <a14:foregroundMark x1="37849" y1="9117" x2="51992" y2="4342"/>
                        <a14:foregroundMark x1="51992" y1="4342" x2="47610" y2="9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24" y="3843439"/>
            <a:ext cx="1825588" cy="25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8D47-787B-4A93-9E84-1AB6CFE9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MID-TERM RESULTS: AN OVERVIEW</a:t>
            </a:r>
            <a:endParaRPr lang="en-B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39732C-C59E-4A03-BF20-4D61F174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7150" y="2171699"/>
            <a:ext cx="3676650" cy="400526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MIN and MAX scores:</a:t>
            </a:r>
          </a:p>
          <a:p>
            <a:pPr lvl="1"/>
            <a:r>
              <a:rPr lang="en-US" dirty="0"/>
              <a:t>5.25 and 40</a:t>
            </a:r>
          </a:p>
          <a:p>
            <a:endParaRPr lang="en-US" sz="1400" dirty="0"/>
          </a:p>
          <a:p>
            <a:r>
              <a:rPr lang="en-US" dirty="0">
                <a:solidFill>
                  <a:schemeClr val="bg1"/>
                </a:solidFill>
              </a:rPr>
              <a:t>Mean score: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 points</a:t>
            </a:r>
          </a:p>
          <a:p>
            <a:pPr lvl="1"/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Median score: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23.1 points</a:t>
            </a:r>
          </a:p>
          <a:p>
            <a:pPr lvl="1"/>
            <a:endParaRPr lang="en-US" sz="1400" dirty="0"/>
          </a:p>
          <a:p>
            <a:r>
              <a:rPr lang="en-US" dirty="0">
                <a:solidFill>
                  <a:schemeClr val="bg1"/>
                </a:solidFill>
              </a:rPr>
              <a:t>Standard deviation: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10.5 points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DD2350-0D24-48F8-B809-BE54F6720E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9261"/>
            <a:ext cx="5598091" cy="442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CA116A-5E20-4AAF-8840-9F3EF2AC435C}"/>
              </a:ext>
            </a:extLst>
          </p:cNvPr>
          <p:cNvGrpSpPr/>
          <p:nvPr/>
        </p:nvGrpSpPr>
        <p:grpSpPr>
          <a:xfrm>
            <a:off x="3990976" y="2343150"/>
            <a:ext cx="3800474" cy="3524250"/>
            <a:chOff x="3990976" y="2343150"/>
            <a:chExt cx="3800474" cy="352425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2E623DF-CE13-410F-9207-59E58E145A9B}"/>
                </a:ext>
              </a:extLst>
            </p:cNvPr>
            <p:cNvCxnSpPr/>
            <p:nvPr/>
          </p:nvCxnSpPr>
          <p:spPr>
            <a:xfrm flipH="1" flipV="1">
              <a:off x="5067300" y="2343150"/>
              <a:ext cx="2609850" cy="8572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7E931E6-5612-43BF-AE32-4BD557CA7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0976" y="2533650"/>
              <a:ext cx="3800474" cy="33337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129EE4-D746-44E8-94AD-173AB4CE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0831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22E388D-1A89-4537-8163-1885ACE1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73CDF-E620-4B5F-B177-FDBCA88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85000" lnSpcReduction="10000"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ASSUMPTION: </a:t>
            </a:r>
          </a:p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THERE’RE NO ALIENS ON THE MOON</a:t>
            </a:r>
            <a:endParaRPr lang="en-BE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7B852-399F-4B00-A83E-C008DC11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40</a:t>
            </a:fld>
            <a:endParaRPr lang="en-BE"/>
          </a:p>
        </p:txBody>
      </p:sp>
      <p:pic>
        <p:nvPicPr>
          <p:cNvPr id="14" name="Content Placeholder 13" descr="A close up of the moon&#10;&#10;Description automatically generated">
            <a:extLst>
              <a:ext uri="{FF2B5EF4-FFF2-40B4-BE49-F238E27FC236}">
                <a16:creationId xmlns:a16="http://schemas.microsoft.com/office/drawing/2014/main" id="{D8F14345-BA9B-40C8-83B3-456BBF795A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792344"/>
            <a:ext cx="3684588" cy="3684588"/>
          </a:xfrm>
          <a:prstGeom prst="rect">
            <a:avLst/>
          </a:prstGeom>
        </p:spPr>
      </p:pic>
      <p:pic>
        <p:nvPicPr>
          <p:cNvPr id="10" name="Content Placeholder 9" descr="A rocky beach&#10;&#10;Description automatically generated">
            <a:extLst>
              <a:ext uri="{FF2B5EF4-FFF2-40B4-BE49-F238E27FC236}">
                <a16:creationId xmlns:a16="http://schemas.microsoft.com/office/drawing/2014/main" id="{F9758D99-8F00-4E63-BE67-79474E3A08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177792"/>
            <a:ext cx="5183188" cy="2913692"/>
          </a:xfrm>
        </p:spPr>
      </p:pic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5091F936-62D3-44FA-A54E-F1D7DBB91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1325562"/>
          </a:xfrm>
        </p:spPr>
        <p:txBody>
          <a:bodyPr anchor="ctr">
            <a:normAutofit fontScale="85000" lnSpcReduction="10000"/>
          </a:bodyPr>
          <a:lstStyle/>
          <a:p>
            <a:pPr algn="ctr"/>
            <a:r>
              <a:rPr lang="en-US" dirty="0"/>
              <a:t>EVIDENCE:</a:t>
            </a:r>
          </a:p>
          <a:p>
            <a:pPr algn="ctr"/>
            <a:endParaRPr lang="en-US" dirty="0"/>
          </a:p>
          <a:p>
            <a:pPr algn="ctr"/>
            <a:r>
              <a:rPr lang="en-US" b="0" dirty="0"/>
              <a:t>THERE ARE ALIENS!!!</a:t>
            </a:r>
            <a:endParaRPr lang="en-BE" b="0" dirty="0"/>
          </a:p>
        </p:txBody>
      </p:sp>
      <p:pic>
        <p:nvPicPr>
          <p:cNvPr id="29" name="Picture 2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B449F19-407E-4623-A4BB-1DE349D62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42" b="89870" l="9960" r="89841">
                        <a14:foregroundMark x1="37849" y1="9117" x2="51992" y2="4342"/>
                        <a14:foregroundMark x1="51992" y1="4342" x2="47610" y2="9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24" y="3843439"/>
            <a:ext cx="1825588" cy="25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52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49E0EA3-6C00-40A4-A4BF-F5ABBDA0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AC3E35-07E1-4BFD-B6ED-F08023E6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Note:</a:t>
            </a:r>
          </a:p>
          <a:p>
            <a:endParaRPr lang="en-US" sz="3600" dirty="0"/>
          </a:p>
          <a:p>
            <a:pPr lvl="1"/>
            <a:r>
              <a:rPr lang="en-US" sz="3600" dirty="0"/>
              <a:t>Default assumption = “status quo”.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Alternative: something we can find evidence for.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1841C-3087-4CF4-9667-D904342A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9999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49E0EA3-6C00-40A4-A4BF-F5ABBDA0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  <a:endParaRPr lang="en-B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AC3E35-07E1-4BFD-B6ED-F08023E6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Note:</a:t>
            </a:r>
          </a:p>
          <a:p>
            <a:endParaRPr lang="en-US" sz="3600" dirty="0"/>
          </a:p>
          <a:p>
            <a:pPr lvl="1"/>
            <a:r>
              <a:rPr lang="en-US" sz="3600" dirty="0"/>
              <a:t>Default assumption = “status quo”.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Alternative: something we can find evidence for.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1841C-3087-4CF4-9667-D904342A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0176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4F4A80-F850-402A-BDF6-ADAAB9EB9A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HOW TO TEST A HYPOTHESIS</a:t>
            </a:r>
            <a:endParaRPr lang="en-BE" sz="4400" b="1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0C1B7C3-EC19-4F54-9CB7-C318F12035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INGREDIENTS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F86E8-04EA-4A97-8CCF-7E6516EE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8293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3E36-A944-4530-9E87-8E2766C3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EXAMPLE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E466-B347-4C9B-BFE6-BEBE1A10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How to check if a coin is a fair one?</a:t>
            </a:r>
            <a:endParaRPr lang="en-B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250-9BA1-465E-B358-A6C3683F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7868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3E36-A944-4530-9E87-8E2766C3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EXAMPLE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E466-B347-4C9B-BFE6-BEBE1A10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We flip a coin 10 times to test if it’s a fair one.</a:t>
            </a:r>
            <a:endParaRPr lang="en-B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4250-9BA1-465E-B358-A6C3683F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8563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BE" sz="1400" i="1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en-US" i="1" dirty="0">
                    <a:solidFill>
                      <a:schemeClr val="bg1"/>
                    </a:solidFill>
                  </a:rPr>
                  <a:t>the default assumption for the model generating the data.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‘the coin is fair’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The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en-US" i="1" dirty="0">
                    <a:solidFill>
                      <a:schemeClr val="bg1"/>
                    </a:solidFill>
                  </a:rPr>
                  <a:t>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as the best explanation for the data.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‘the coin is not fair’</a:t>
                </a:r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46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01937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BE" sz="1400" i="1" dirty="0"/>
              </a:p>
              <a:p>
                <a:r>
                  <a:rPr lang="en-US" b="1" dirty="0"/>
                  <a:t>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the default assumption for the model generating the data.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‘the coin is fair’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The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en-US" i="1" dirty="0">
                    <a:solidFill>
                      <a:schemeClr val="bg1"/>
                    </a:solidFill>
                  </a:rPr>
                  <a:t>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as the best explanation for the data.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‘the coin is not fair’</a:t>
                </a:r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47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23548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BE" sz="1400" i="1" dirty="0"/>
              </a:p>
              <a:p>
                <a:r>
                  <a:rPr lang="en-US" b="1" dirty="0"/>
                  <a:t>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the default assumption for the model generating the data.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The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en-US" i="1" dirty="0">
                    <a:solidFill>
                      <a:schemeClr val="bg1"/>
                    </a:solidFill>
                  </a:rPr>
                  <a:t>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as the best explanation for the data.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‘the coin is not fair’</a:t>
                </a:r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48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69817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BE" sz="1400" i="1" dirty="0"/>
              </a:p>
              <a:p>
                <a:r>
                  <a:rPr lang="en-US" b="1" dirty="0"/>
                  <a:t>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the default assumption for the model generating the data.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/>
                  <a:t>The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as the best explanation for the data.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‘the coin is not fair’</a:t>
                </a:r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49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7797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8D47-787B-4A93-9E84-1AB6CFE9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MID-TERM RESULTS: AN OVERVIEW</a:t>
            </a:r>
            <a:endParaRPr lang="en-B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39732C-C59E-4A03-BF20-4D61F174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7150" y="2171699"/>
            <a:ext cx="3676650" cy="400526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MIN and MAX scores:</a:t>
            </a:r>
          </a:p>
          <a:p>
            <a:pPr lvl="1"/>
            <a:r>
              <a:rPr lang="en-US" dirty="0"/>
              <a:t>5.25 and 40</a:t>
            </a:r>
          </a:p>
          <a:p>
            <a:endParaRPr lang="en-US" sz="1400" dirty="0"/>
          </a:p>
          <a:p>
            <a:r>
              <a:rPr lang="en-US" dirty="0"/>
              <a:t>Mean score:</a:t>
            </a:r>
          </a:p>
          <a:p>
            <a:pPr lvl="1"/>
            <a:r>
              <a:rPr lang="en-US" dirty="0"/>
              <a:t>23 points</a:t>
            </a:r>
          </a:p>
          <a:p>
            <a:pPr lvl="1"/>
            <a:endParaRPr lang="en-US" sz="1400" dirty="0"/>
          </a:p>
          <a:p>
            <a:r>
              <a:rPr lang="en-US" dirty="0">
                <a:solidFill>
                  <a:schemeClr val="bg1"/>
                </a:solidFill>
              </a:rPr>
              <a:t>Median score: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23.1 points</a:t>
            </a:r>
          </a:p>
          <a:p>
            <a:pPr lvl="1"/>
            <a:endParaRPr lang="en-US" sz="1400" dirty="0"/>
          </a:p>
          <a:p>
            <a:r>
              <a:rPr lang="en-US" dirty="0">
                <a:solidFill>
                  <a:schemeClr val="bg1"/>
                </a:solidFill>
              </a:rPr>
              <a:t>Standard deviation: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10.5 points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DD2350-0D24-48F8-B809-BE54F6720E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9261"/>
            <a:ext cx="5598091" cy="442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129EE4-D746-44E8-94AD-173AB4CE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7405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BE" sz="1400" i="1" dirty="0"/>
              </a:p>
              <a:p>
                <a:r>
                  <a:rPr lang="en-US" b="1" dirty="0"/>
                  <a:t>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the default assumption for the model generating the data.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/>
                  <a:t>The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as the best explanation for the data.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Two-sided:</a:t>
                </a:r>
                <a:r>
                  <a:rPr lang="en-US" b="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 algn="ctr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One-sided: 	</a:t>
                </a: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0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pc="-150" dirty="0">
                    <a:solidFill>
                      <a:schemeClr val="bg1"/>
                    </a:solidFill>
                  </a:rPr>
                  <a:t>   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endParaRPr lang="en-BE" spc="-1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217" t="-2058" b="-31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50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48765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BE" sz="1400" i="1" dirty="0"/>
              </a:p>
              <a:p>
                <a:r>
                  <a:rPr lang="en-US" b="1" dirty="0"/>
                  <a:t>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the default assumption for the model generating the data.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/>
                  <a:t>The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as the best explanation for the data.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Two-sided:</a:t>
                </a:r>
                <a:r>
                  <a:rPr lang="en-US" b="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 algn="ctr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One-sided: 	</a:t>
                </a: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0" spc="-15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5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5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pc="-150" dirty="0"/>
                  <a:t>   </a:t>
                </a:r>
                <a:r>
                  <a:rPr lang="en-US" spc="-150" dirty="0">
                    <a:solidFill>
                      <a:schemeClr val="bg1"/>
                    </a:solidFill>
                  </a:rPr>
                  <a:t>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endParaRPr lang="en-BE" spc="-1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217" t="-2058" b="-31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51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61996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BE" sz="1400" i="1" dirty="0"/>
              </a:p>
              <a:p>
                <a:r>
                  <a:rPr lang="en-US" b="1" dirty="0"/>
                  <a:t>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the default assumption for the model generating the data.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/>
                  <a:t>The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as the best explanation for the data.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Two-sided:</a:t>
                </a:r>
                <a:r>
                  <a:rPr lang="en-US" b="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 algn="ctr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One-sided: 	</a:t>
                </a: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0" spc="-15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5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5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pc="-150" dirty="0"/>
                  <a:t>   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5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5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endParaRPr lang="en-BE" spc="-1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217" t="-2058" b="-31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52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9858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BE" sz="1400" i="1" dirty="0"/>
              </a:p>
              <a:p>
                <a:r>
                  <a:rPr lang="en-US" b="1" dirty="0"/>
                  <a:t>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the default assumption for the model generating the data.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/>
                  <a:t>The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as the best explanation for the data.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C00000"/>
                    </a:solidFill>
                  </a:rPr>
                  <a:t>Two-sided:</a:t>
                </a:r>
                <a:r>
                  <a:rPr lang="en-US" b="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 algn="ctr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C00000"/>
                    </a:solidFill>
                  </a:rPr>
                  <a:t>One-sided: </a:t>
                </a: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0" spc="-15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5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5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pc="-150" dirty="0"/>
                  <a:t>   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5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5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endParaRPr lang="en-BE" spc="-1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217" t="-2058" b="-31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53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68564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BE" sz="1400" i="1" dirty="0"/>
              </a:p>
              <a:p>
                <a:r>
                  <a:rPr lang="en-US" b="1" dirty="0"/>
                  <a:t>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the default assumption for the model generating the data.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/>
                  <a:t>The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i="1" dirty="0"/>
                  <a:t>if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, 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as the best explanation for the data.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C00000"/>
                    </a:solidFill>
                  </a:rPr>
                  <a:t>Two-sided:</a:t>
                </a:r>
                <a:r>
                  <a:rPr lang="en-US" b="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 algn="ctr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>
                        <a:lumMod val="75000"/>
                      </a:schemeClr>
                    </a:solidFill>
                  </a:rPr>
                  <a:t>One-sided: 		</a:t>
                </a:r>
                <a14:m>
                  <m:oMath xmlns:m="http://schemas.openxmlformats.org/officeDocument/2006/math">
                    <m:r>
                      <a:rPr lang="en-US" b="0" i="0" spc="-15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pc="-15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5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5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pc="-15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pc="-15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pc="-15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pc="-150" dirty="0">
                    <a:solidFill>
                      <a:schemeClr val="bg1">
                        <a:lumMod val="75000"/>
                      </a:schemeClr>
                    </a:solidFill>
                  </a:rPr>
                  <a:t>   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pc="-15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5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5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pc="-15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pc="-15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pc="-15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endParaRPr lang="en-BE" spc="-15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217" t="-2058" b="-314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54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1324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Test statistic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en-US" i="1" dirty="0">
                    <a:solidFill>
                      <a:schemeClr val="bg1"/>
                    </a:solidFill>
                  </a:rPr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>
                    <a:solidFill>
                      <a:schemeClr val="bg1"/>
                    </a:solidFill>
                  </a:rPr>
                  <a:t>Null distribution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en-US" i="1" dirty="0">
                    <a:solidFill>
                      <a:schemeClr val="bg1"/>
                    </a:solidFill>
                  </a:rPr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55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3385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/>
                  <a:t>Test statistic</a:t>
                </a:r>
                <a:r>
                  <a:rPr lang="en-US" dirty="0"/>
                  <a:t>: </a:t>
                </a:r>
                <a:r>
                  <a:rPr lang="en-US" i="1" dirty="0"/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>
                    <a:solidFill>
                      <a:schemeClr val="bg1"/>
                    </a:solidFill>
                  </a:rPr>
                  <a:t>Null distribution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en-US" i="1" dirty="0">
                    <a:solidFill>
                      <a:schemeClr val="bg1"/>
                    </a:solidFill>
                  </a:rPr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56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050643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/>
                  <a:t>Test statistic</a:t>
                </a:r>
                <a:r>
                  <a:rPr lang="en-US" dirty="0"/>
                  <a:t>: </a:t>
                </a:r>
                <a:r>
                  <a:rPr lang="en-US" i="1" dirty="0"/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>
                    <a:solidFill>
                      <a:schemeClr val="bg1"/>
                    </a:solidFill>
                  </a:rPr>
                  <a:t>Null distribution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r>
                  <a:rPr lang="en-US" i="1" dirty="0">
                    <a:solidFill>
                      <a:schemeClr val="bg1"/>
                    </a:solidFill>
                  </a:rPr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57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21860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/>
                  <a:t>Test statistic</a:t>
                </a:r>
                <a:r>
                  <a:rPr lang="en-US" dirty="0"/>
                  <a:t>: </a:t>
                </a:r>
                <a:r>
                  <a:rPr lang="en-US" i="1" dirty="0"/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/>
                  <a:t>Null distribution</a:t>
                </a:r>
                <a:r>
                  <a:rPr lang="en-US" dirty="0"/>
                  <a:t>: </a:t>
                </a:r>
                <a:r>
                  <a:rPr lang="en-US" i="1" dirty="0"/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58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95890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/>
                  <a:t>Test statistic</a:t>
                </a:r>
                <a:r>
                  <a:rPr lang="en-US" dirty="0"/>
                  <a:t>: </a:t>
                </a:r>
                <a:r>
                  <a:rPr lang="en-US" i="1" dirty="0"/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/>
                  <a:t>Null distribution</a:t>
                </a:r>
                <a:r>
                  <a:rPr lang="en-US" dirty="0"/>
                  <a:t>: </a:t>
                </a:r>
                <a:r>
                  <a:rPr lang="en-US" i="1" dirty="0"/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59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943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8D47-787B-4A93-9E84-1AB6CFE9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MID-TERM RESULTS: AN OVERVIEW</a:t>
            </a:r>
            <a:endParaRPr lang="en-B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39732C-C59E-4A03-BF20-4D61F174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7150" y="2171699"/>
            <a:ext cx="3676650" cy="400526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MIN and MAX scores:</a:t>
            </a:r>
          </a:p>
          <a:p>
            <a:pPr lvl="1"/>
            <a:r>
              <a:rPr lang="en-US" dirty="0"/>
              <a:t>5.25 and 40</a:t>
            </a:r>
          </a:p>
          <a:p>
            <a:endParaRPr lang="en-US" sz="1400" dirty="0"/>
          </a:p>
          <a:p>
            <a:r>
              <a:rPr lang="en-US" dirty="0"/>
              <a:t>Mean score:</a:t>
            </a:r>
          </a:p>
          <a:p>
            <a:pPr lvl="1"/>
            <a:r>
              <a:rPr lang="en-US" dirty="0"/>
              <a:t>23 points</a:t>
            </a:r>
          </a:p>
          <a:p>
            <a:pPr lvl="1"/>
            <a:endParaRPr lang="en-US" sz="1400" dirty="0"/>
          </a:p>
          <a:p>
            <a:r>
              <a:rPr lang="en-US" dirty="0"/>
              <a:t>Median score:</a:t>
            </a:r>
          </a:p>
          <a:p>
            <a:pPr lvl="1"/>
            <a:r>
              <a:rPr lang="en-US" dirty="0"/>
              <a:t>23.1 points</a:t>
            </a:r>
          </a:p>
          <a:p>
            <a:pPr lvl="1"/>
            <a:endParaRPr lang="en-US" sz="1400" dirty="0"/>
          </a:p>
          <a:p>
            <a:r>
              <a:rPr lang="en-US" dirty="0">
                <a:solidFill>
                  <a:schemeClr val="bg1"/>
                </a:solidFill>
              </a:rPr>
              <a:t>Standard deviation: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10.5 points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DD2350-0D24-48F8-B809-BE54F6720E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9261"/>
            <a:ext cx="5598091" cy="442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6878A0-1C2C-4A81-8B9F-EEF367CCBAB1}"/>
              </a:ext>
            </a:extLst>
          </p:cNvPr>
          <p:cNvCxnSpPr>
            <a:cxnSpLocks/>
          </p:cNvCxnSpPr>
          <p:nvPr/>
        </p:nvCxnSpPr>
        <p:spPr>
          <a:xfrm flipH="1" flipV="1">
            <a:off x="3990976" y="4076700"/>
            <a:ext cx="3800474" cy="4000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129EE4-D746-44E8-94AD-173AB4CE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29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/>
                  <a:t>Test statistic</a:t>
                </a:r>
                <a:r>
                  <a:rPr lang="en-US" dirty="0"/>
                  <a:t>: </a:t>
                </a:r>
                <a:r>
                  <a:rPr lang="en-US" i="1" dirty="0"/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/>
                  <a:t>Null distribution</a:t>
                </a:r>
                <a:r>
                  <a:rPr lang="en-US" dirty="0"/>
                  <a:t>: </a:t>
                </a:r>
                <a:r>
                  <a:rPr lang="en-US" i="1" dirty="0"/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60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04925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/>
                  <a:t>Test statistic</a:t>
                </a:r>
                <a:r>
                  <a:rPr lang="en-US" dirty="0"/>
                  <a:t>: </a:t>
                </a:r>
                <a:r>
                  <a:rPr lang="en-US" i="1" dirty="0"/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/>
                  <a:t>Null distribution</a:t>
                </a:r>
                <a:r>
                  <a:rPr lang="en-US" dirty="0"/>
                  <a:t>: </a:t>
                </a:r>
                <a:r>
                  <a:rPr lang="en-US" i="1" dirty="0"/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10, 0.5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61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72966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/>
                  <a:t>Test statistic</a:t>
                </a:r>
                <a:r>
                  <a:rPr lang="en-US" dirty="0"/>
                  <a:t>: </a:t>
                </a:r>
                <a:r>
                  <a:rPr lang="en-US" i="1" dirty="0"/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/>
                  <a:t>Null distribution</a:t>
                </a:r>
                <a:r>
                  <a:rPr lang="en-US" dirty="0"/>
                  <a:t>: </a:t>
                </a:r>
                <a:r>
                  <a:rPr lang="en-US" i="1" dirty="0"/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10, 0.5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62</a:t>
            </a:fld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55544"/>
                  </p:ext>
                </p:extLst>
              </p:nvPr>
            </p:nvGraphicFramePr>
            <p:xfrm>
              <a:off x="838200" y="5441950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9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10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0.246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55544"/>
                  </p:ext>
                </p:extLst>
              </p:nvPr>
            </p:nvGraphicFramePr>
            <p:xfrm>
              <a:off x="838200" y="5441950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9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</a:rPr>
                            <a:t>10</a:t>
                          </a:r>
                          <a:endParaRPr lang="en-BE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0.246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11790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/>
                  <a:t>Test statistic</a:t>
                </a:r>
                <a:r>
                  <a:rPr lang="en-US" dirty="0"/>
                  <a:t>: </a:t>
                </a:r>
                <a:r>
                  <a:rPr lang="en-US" i="1" dirty="0"/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/>
                  <a:t>Null distribution</a:t>
                </a:r>
                <a:r>
                  <a:rPr lang="en-US" dirty="0"/>
                  <a:t>: </a:t>
                </a:r>
                <a:r>
                  <a:rPr lang="en-US" i="1" dirty="0"/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10, 0.5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63</a:t>
            </a:fld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5441950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0.246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553489"/>
                  </p:ext>
                </p:extLst>
              </p:nvPr>
            </p:nvGraphicFramePr>
            <p:xfrm>
              <a:off x="838200" y="5441950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0.246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41546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/>
                  <a:t>Test statistic</a:t>
                </a:r>
                <a:r>
                  <a:rPr lang="en-US" dirty="0"/>
                  <a:t>: </a:t>
                </a:r>
                <a:r>
                  <a:rPr lang="en-US" i="1" dirty="0"/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/>
                  <a:t>Null distribution</a:t>
                </a:r>
                <a:r>
                  <a:rPr lang="en-US" dirty="0"/>
                  <a:t>: </a:t>
                </a:r>
                <a:r>
                  <a:rPr lang="en-US" i="1" dirty="0"/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10, 0.5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64</a:t>
            </a:fld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5441950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0.246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3123689"/>
                  </p:ext>
                </p:extLst>
              </p:nvPr>
            </p:nvGraphicFramePr>
            <p:xfrm>
              <a:off x="838200" y="5441950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0.246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0.01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54575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/>
                  <a:t>Test statistic</a:t>
                </a:r>
                <a:r>
                  <a:rPr lang="en-US" dirty="0"/>
                  <a:t>: </a:t>
                </a:r>
                <a:r>
                  <a:rPr lang="en-US" i="1" dirty="0"/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/>
                  <a:t>Null distribution</a:t>
                </a:r>
                <a:r>
                  <a:rPr lang="en-US" dirty="0"/>
                  <a:t>: </a:t>
                </a:r>
                <a:r>
                  <a:rPr lang="en-US" i="1" dirty="0"/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10, 0.5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65</a:t>
            </a:fld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5441950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0.246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0528000"/>
                  </p:ext>
                </p:extLst>
              </p:nvPr>
            </p:nvGraphicFramePr>
            <p:xfrm>
              <a:off x="838200" y="5441950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0.246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0.205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0.117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0.044</a:t>
                          </a:r>
                          <a:endParaRPr lang="en-BE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9832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r>
                  <a:rPr lang="en-US" b="1" dirty="0"/>
                  <a:t>Test statistic</a:t>
                </a:r>
                <a:r>
                  <a:rPr lang="en-US" dirty="0"/>
                  <a:t>: </a:t>
                </a:r>
                <a:r>
                  <a:rPr lang="en-US" i="1" dirty="0"/>
                  <a:t>computed from the data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i="1" dirty="0"/>
                  <a:t> number of H</a:t>
                </a:r>
              </a:p>
              <a:p>
                <a:pPr marL="0" indent="0" algn="ctr">
                  <a:buNone/>
                </a:pPr>
                <a:endParaRPr lang="en-US" sz="1000" i="1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/>
                  <a:t>Null distribution</a:t>
                </a:r>
                <a:r>
                  <a:rPr lang="en-US" dirty="0"/>
                  <a:t>: </a:t>
                </a:r>
                <a:r>
                  <a:rPr lang="en-US" i="1" dirty="0"/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10, 0.5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217" t="-21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66</a:t>
            </a:fld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5441950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200447"/>
                  </p:ext>
                </p:extLst>
              </p:nvPr>
            </p:nvGraphicFramePr>
            <p:xfrm>
              <a:off x="838200" y="5441950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0663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sz="1000" i="1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		</a:t>
                </a:r>
                <a:r>
                  <a:rPr lang="en-US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i="1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Typically chosen in advance (common values are 0.1, 0.05, 0.01.)</a:t>
                </a:r>
              </a:p>
              <a:p>
                <a:endParaRPr lang="en-US" sz="1100" b="1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Rejection region R</a:t>
                </a:r>
                <a:r>
                  <a:rPr lang="en-US" dirty="0">
                    <a:solidFill>
                      <a:schemeClr val="bg1"/>
                    </a:solidFill>
                  </a:rPr>
                  <a:t>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in the rejection region,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favor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.</a:t>
                </a:r>
                <a:endParaRPr lang="en-US" sz="1000" i="1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217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67</a:t>
            </a:fld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7527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7527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0768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sz="1000" i="1" dirty="0"/>
              </a:p>
              <a:p>
                <a:r>
                  <a:rPr lang="en-US" b="1" dirty="0"/>
                  <a:t>Rejection region R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in the rejection region,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 favor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/>
                  <a:t>.</a:t>
                </a:r>
              </a:p>
              <a:p>
                <a:endParaRPr lang="en-US" sz="1000" i="1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		</a:t>
                </a:r>
                <a:r>
                  <a:rPr lang="en-US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i="1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Typically chosen in advance (common values are 0.1, 0.05, 0.01.)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217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68</a:t>
            </a:fld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7527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4963234"/>
                  </p:ext>
                </p:extLst>
              </p:nvPr>
            </p:nvGraphicFramePr>
            <p:xfrm>
              <a:off x="838200" y="27527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44528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D6A2-5ABC-46DF-BD2A-DE697D92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sz="1000" i="1" dirty="0"/>
              </a:p>
              <a:p>
                <a:r>
                  <a:rPr lang="en-US" b="1" dirty="0"/>
                  <a:t>Rejection region R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in the rejection region,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 favor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/>
                  <a:t>.</a:t>
                </a:r>
              </a:p>
              <a:p>
                <a:endParaRPr lang="en-US" sz="1000" i="1" dirty="0"/>
              </a:p>
              <a:p>
                <a:r>
                  <a:rPr lang="en-US" b="1" dirty="0"/>
                  <a:t>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/>
                  <a:t>		</a:t>
                </a:r>
                <a:r>
                  <a:rPr lang="en-US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Typically chosen in advance (common values are 0.1, 0.05, 0.01.)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16B950-14FD-46A9-AD79-2ADDC808F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217" t="-205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249F-2779-4E79-B61A-A15C8A06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69</a:t>
            </a:fld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7527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A43AD82-F6C9-4808-98E6-631CE8101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4963234"/>
                  </p:ext>
                </p:extLst>
              </p:nvPr>
            </p:nvGraphicFramePr>
            <p:xfrm>
              <a:off x="838200" y="27527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48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8D47-787B-4A93-9E84-1AB6CFE9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MID-TERM RESULTS: AN OVERVIEW</a:t>
            </a:r>
            <a:endParaRPr lang="en-B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39732C-C59E-4A03-BF20-4D61F174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7150" y="2171699"/>
            <a:ext cx="3676650" cy="4005263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MIN and MAX scores:</a:t>
            </a:r>
          </a:p>
          <a:p>
            <a:pPr lvl="1"/>
            <a:r>
              <a:rPr lang="en-US" dirty="0"/>
              <a:t>5.25 and 40</a:t>
            </a:r>
          </a:p>
          <a:p>
            <a:endParaRPr lang="en-US" sz="1400" dirty="0"/>
          </a:p>
          <a:p>
            <a:r>
              <a:rPr lang="en-US" dirty="0"/>
              <a:t>Mean score:</a:t>
            </a:r>
          </a:p>
          <a:p>
            <a:pPr lvl="1"/>
            <a:r>
              <a:rPr lang="en-US" dirty="0"/>
              <a:t>23 points</a:t>
            </a:r>
          </a:p>
          <a:p>
            <a:pPr lvl="1"/>
            <a:endParaRPr lang="en-US" sz="1400" dirty="0"/>
          </a:p>
          <a:p>
            <a:r>
              <a:rPr lang="en-US" dirty="0"/>
              <a:t>Median score:</a:t>
            </a:r>
          </a:p>
          <a:p>
            <a:pPr lvl="1"/>
            <a:r>
              <a:rPr lang="en-US" dirty="0"/>
              <a:t>23.1 points</a:t>
            </a:r>
          </a:p>
          <a:p>
            <a:pPr lvl="1"/>
            <a:endParaRPr lang="en-US" sz="1400" dirty="0"/>
          </a:p>
          <a:p>
            <a:r>
              <a:rPr lang="en-US" dirty="0"/>
              <a:t>Standard deviation:</a:t>
            </a:r>
          </a:p>
          <a:p>
            <a:pPr lvl="1"/>
            <a:r>
              <a:rPr lang="en-US" dirty="0"/>
              <a:t>10.5 points</a:t>
            </a:r>
            <a:endParaRPr lang="en-BE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DD2350-0D24-48F8-B809-BE54F6720E8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9261"/>
            <a:ext cx="5598091" cy="442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129EE4-D746-44E8-94AD-173AB4CE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545632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E64E-F651-4072-96A7-9E50AFF9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0A6FD-A92E-48B9-BEA0-E56000A8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70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8239C08-2A7B-4EC4-92E8-2A5D904850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74700"/>
              </a:xfrm>
            </p:spPr>
            <p:txBody>
              <a:bodyPr/>
              <a:lstStyle/>
              <a:p>
                <a:r>
                  <a:rPr lang="en-US" dirty="0"/>
                  <a:t>Distribution of the test statistic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two-sided alternative:</a:t>
                </a:r>
                <a:endParaRPr lang="en-B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8239C08-2A7B-4EC4-92E8-2A5D904850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74700"/>
              </a:xfrm>
              <a:blipFill>
                <a:blip r:embed="rId2"/>
                <a:stretch>
                  <a:fillRect l="-1043" t="-132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CBDAEDE-9A3A-45C4-95E4-57024909A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65" t="46095" r="27147" b="28945"/>
          <a:stretch/>
        </p:blipFill>
        <p:spPr>
          <a:xfrm>
            <a:off x="971584" y="2735262"/>
            <a:ext cx="10382216" cy="3108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6F0899-46BD-4428-B081-A5DB7B32C7D7}"/>
                  </a:ext>
                </a:extLst>
              </p:cNvPr>
              <p:cNvSpPr txBox="1"/>
              <p:nvPr/>
            </p:nvSpPr>
            <p:spPr>
              <a:xfrm>
                <a:off x="5353050" y="405890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BE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6F0899-46BD-4428-B081-A5DB7B32C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050" y="4058909"/>
                <a:ext cx="12954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9A7136-9013-4A10-A5EB-D8F496D492F0}"/>
                  </a:ext>
                </a:extLst>
              </p:cNvPr>
              <p:cNvSpPr txBox="1"/>
              <p:nvPr/>
            </p:nvSpPr>
            <p:spPr>
              <a:xfrm>
                <a:off x="3171825" y="464945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BE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9A7136-9013-4A10-A5EB-D8F496D49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5" y="4649459"/>
                <a:ext cx="1295400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610F8E-ECA3-40AE-B1F6-E6677E83054B}"/>
                  </a:ext>
                </a:extLst>
              </p:cNvPr>
              <p:cNvSpPr txBox="1"/>
              <p:nvPr/>
            </p:nvSpPr>
            <p:spPr>
              <a:xfrm>
                <a:off x="7439025" y="4649459"/>
                <a:ext cx="1295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BE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610F8E-ECA3-40AE-B1F6-E6677E830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025" y="4649459"/>
                <a:ext cx="1295400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7629265-9DD5-45C6-A889-395A091D4B22}"/>
              </a:ext>
            </a:extLst>
          </p:cNvPr>
          <p:cNvSpPr/>
          <p:nvPr/>
        </p:nvSpPr>
        <p:spPr>
          <a:xfrm>
            <a:off x="3933825" y="5182173"/>
            <a:ext cx="742950" cy="275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D7C3DC-5D79-433F-A2A8-1418BD3D01D3}"/>
              </a:ext>
            </a:extLst>
          </p:cNvPr>
          <p:cNvSpPr/>
          <p:nvPr/>
        </p:nvSpPr>
        <p:spPr>
          <a:xfrm>
            <a:off x="7439025" y="5229362"/>
            <a:ext cx="742950" cy="275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52049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BEE9-BA80-4283-9C7F-807521C4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4BE3E-31CC-4CA0-A7E3-E7CB5AF38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US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4BE3E-31CC-4CA0-A7E3-E7CB5AF38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4D22-12E6-4B80-84DB-5564A407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71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59FDDC-AB5E-4939-B45B-192636DEB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050145"/>
                  </p:ext>
                </p:extLst>
              </p:nvPr>
            </p:nvGraphicFramePr>
            <p:xfrm>
              <a:off x="838200" y="4172744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59FDDC-AB5E-4939-B45B-192636DEB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050145"/>
                  </p:ext>
                </p:extLst>
              </p:nvPr>
            </p:nvGraphicFramePr>
            <p:xfrm>
              <a:off x="838200" y="4172744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51816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BEE9-BA80-4283-9C7F-807521C4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4BE3E-31CC-4CA0-A7E3-E7CB5AF38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US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4BE3E-31CC-4CA0-A7E3-E7CB5AF38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4D22-12E6-4B80-84DB-5564A407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72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59FDDC-AB5E-4939-B45B-192636DEB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743166"/>
                  </p:ext>
                </p:extLst>
              </p:nvPr>
            </p:nvGraphicFramePr>
            <p:xfrm>
              <a:off x="838200" y="4172744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59FDDC-AB5E-4939-B45B-192636DEB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743166"/>
                  </p:ext>
                </p:extLst>
              </p:nvPr>
            </p:nvGraphicFramePr>
            <p:xfrm>
              <a:off x="838200" y="4172744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304447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BEE9-BA80-4283-9C7F-807521C4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4BE3E-31CC-4CA0-A7E3-E7CB5AF38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US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4BE3E-31CC-4CA0-A7E3-E7CB5AF38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4D22-12E6-4B80-84DB-5564A407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73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59FDDC-AB5E-4939-B45B-192636DEB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313287"/>
                  </p:ext>
                </p:extLst>
              </p:nvPr>
            </p:nvGraphicFramePr>
            <p:xfrm>
              <a:off x="838200" y="4172744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59FDDC-AB5E-4939-B45B-192636DEB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313287"/>
                  </p:ext>
                </p:extLst>
              </p:nvPr>
            </p:nvGraphicFramePr>
            <p:xfrm>
              <a:off x="838200" y="4172744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8032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BEE9-BA80-4283-9C7F-807521C4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4BE3E-31CC-4CA0-A7E3-E7CB5AF38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US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4BE3E-31CC-4CA0-A7E3-E7CB5AF38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4D22-12E6-4B80-84DB-5564A407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74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59FDDC-AB5E-4939-B45B-192636DEB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2051991"/>
                  </p:ext>
                </p:extLst>
              </p:nvPr>
            </p:nvGraphicFramePr>
            <p:xfrm>
              <a:off x="838200" y="4172744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459FDDC-AB5E-4939-B45B-192636DEBA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2051991"/>
                  </p:ext>
                </p:extLst>
              </p:nvPr>
            </p:nvGraphicFramePr>
            <p:xfrm>
              <a:off x="838200" y="4172744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34792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E2BD-11FA-4C75-969F-3578C230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REMARKS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The null hypothesis </a:t>
                </a:r>
                <a:r>
                  <a:rPr lang="en-US" dirty="0"/>
                  <a:t>is the </a:t>
                </a:r>
                <a:r>
                  <a:rPr lang="en-US" i="1" dirty="0"/>
                  <a:t>cautious default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sz="2800" dirty="0"/>
                  <a:t>we won’t claim the coin is unfair unless we have compelling evidence.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Rejection region</a:t>
                </a:r>
                <a:r>
                  <a:rPr lang="en-US" dirty="0">
                    <a:solidFill>
                      <a:schemeClr val="bg1"/>
                    </a:solidFill>
                  </a:rPr>
                  <a:t>: data that is </a:t>
                </a:r>
                <a:r>
                  <a:rPr lang="en-US" i="1" dirty="0">
                    <a:solidFill>
                      <a:schemeClr val="bg1"/>
                    </a:solidFill>
                  </a:rPr>
                  <a:t>extreme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u="sng" dirty="0">
                    <a:solidFill>
                      <a:schemeClr val="bg1"/>
                    </a:solidFill>
                  </a:rPr>
                  <a:t>under the null hypothesis</a:t>
                </a:r>
                <a:r>
                  <a:rPr lang="en-US" dirty="0">
                    <a:solidFill>
                      <a:schemeClr val="bg1"/>
                    </a:solidFill>
                  </a:rPr>
                  <a:t> = outcomes in the tail of the null distribution.</a:t>
                </a: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depends on the significance level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of the test.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7E18E-3609-44A5-B4D0-329478F3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6596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E2BD-11FA-4C75-969F-3578C230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REMARKS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The null hypothesis </a:t>
                </a:r>
                <a:r>
                  <a:rPr lang="en-US" dirty="0"/>
                  <a:t>is the </a:t>
                </a:r>
                <a:r>
                  <a:rPr lang="en-US" i="1" dirty="0"/>
                  <a:t>cautious default</a:t>
                </a:r>
              </a:p>
              <a:p>
                <a:pPr lvl="1"/>
                <a:r>
                  <a:rPr lang="en-US" dirty="0"/>
                  <a:t> </a:t>
                </a:r>
                <a:r>
                  <a:rPr lang="en-US" sz="2800" dirty="0"/>
                  <a:t>we won’t claim the coin is unfair unless we have compelling evidence.</a:t>
                </a:r>
              </a:p>
              <a:p>
                <a:endParaRPr lang="en-US" dirty="0"/>
              </a:p>
              <a:p>
                <a:r>
                  <a:rPr lang="en-US" b="1" dirty="0"/>
                  <a:t>Rejection region</a:t>
                </a:r>
                <a:r>
                  <a:rPr lang="en-US" dirty="0"/>
                  <a:t>: data that is </a:t>
                </a:r>
                <a:r>
                  <a:rPr lang="en-US" i="1" dirty="0"/>
                  <a:t>extreme</a:t>
                </a:r>
                <a:r>
                  <a:rPr lang="en-US" dirty="0"/>
                  <a:t> </a:t>
                </a:r>
                <a:r>
                  <a:rPr lang="en-US" u="sng" dirty="0"/>
                  <a:t>under the null hypothesis</a:t>
                </a:r>
                <a:r>
                  <a:rPr lang="en-US" dirty="0"/>
                  <a:t> = outcomes in the tail(s) of the null distribution.</a:t>
                </a:r>
              </a:p>
              <a:p>
                <a:pPr lvl="1"/>
                <a:r>
                  <a:rPr lang="en-US" sz="2800" dirty="0"/>
                  <a:t>depends on the significance level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of the test.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7E18E-3609-44A5-B4D0-329478F3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488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E2BD-11FA-4C75-969F-3578C230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REMARKS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If we get </a:t>
                </a:r>
                <a:r>
                  <a:rPr lang="en-US" i="1" dirty="0">
                    <a:solidFill>
                      <a:schemeClr val="bg1"/>
                    </a:solidFill>
                  </a:rPr>
                  <a:t>0, 1, 9, 10 </a:t>
                </a:r>
                <a:r>
                  <a:rPr lang="en-US" dirty="0">
                    <a:solidFill>
                      <a:schemeClr val="bg1"/>
                    </a:solidFill>
                  </a:rPr>
                  <a:t>H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If we get 2, </a:t>
                </a:r>
                <a:r>
                  <a:rPr lang="en-US" i="1" dirty="0">
                    <a:solidFill>
                      <a:schemeClr val="bg1"/>
                    </a:solidFill>
                  </a:rPr>
                  <a:t>3, 4, 5, 6, 7, 8 </a:t>
                </a:r>
                <a:r>
                  <a:rPr lang="en-US" dirty="0">
                    <a:solidFill>
                      <a:schemeClr val="bg1"/>
                    </a:solidFill>
                  </a:rPr>
                  <a:t>H, then the test statistic is in the non-rejection region. </a:t>
                </a:r>
                <a:endParaRPr lang="en-US" sz="14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Interpretation: the data ‘does not support rejecting the null hypothesis’. </a:t>
                </a:r>
              </a:p>
              <a:p>
                <a:pPr lvl="1"/>
                <a:endParaRPr lang="en-US" sz="800" dirty="0"/>
              </a:p>
              <a:p>
                <a:pPr lvl="1"/>
                <a:r>
                  <a:rPr lang="en-US" b="1" dirty="0">
                    <a:solidFill>
                      <a:schemeClr val="bg1"/>
                    </a:solidFill>
                  </a:rPr>
                  <a:t>Never claim that the data proves the null hypothesis is true.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7E18E-3609-44A5-B4D0-329478F3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77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A3A417-9371-4228-9B7E-939081A5DE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2574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A3A417-9371-4228-9B7E-939081A5DE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2574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2000" r="-1100000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50C280-67FC-4F7C-B532-FFC8BC545742}"/>
                  </a:ext>
                </a:extLst>
              </p:cNvPr>
              <p:cNvSpPr/>
              <p:nvPr/>
            </p:nvSpPr>
            <p:spPr>
              <a:xfrm>
                <a:off x="10388961" y="1652588"/>
                <a:ext cx="1543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50C280-67FC-4F7C-B532-FFC8BC54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961" y="1652588"/>
                <a:ext cx="154343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292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E2BD-11FA-4C75-969F-3578C230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REMARKS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get </a:t>
                </a:r>
                <a:r>
                  <a:rPr lang="en-US" i="1" dirty="0"/>
                  <a:t>0, 1, 9, 10 </a:t>
                </a:r>
                <a:r>
                  <a:rPr lang="en-US" dirty="0"/>
                  <a:t>H</a:t>
                </a:r>
              </a:p>
              <a:p>
                <a:pPr lvl="1"/>
                <a:r>
                  <a:rPr lang="en-US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If we get 2, </a:t>
                </a:r>
                <a:r>
                  <a:rPr lang="en-US" i="1" dirty="0">
                    <a:solidFill>
                      <a:schemeClr val="bg1"/>
                    </a:solidFill>
                  </a:rPr>
                  <a:t>3, 4, 5, 6, 7, 8 </a:t>
                </a:r>
                <a:r>
                  <a:rPr lang="en-US" dirty="0">
                    <a:solidFill>
                      <a:schemeClr val="bg1"/>
                    </a:solidFill>
                  </a:rPr>
                  <a:t>H, then the test statistic is in the non-rejection region. </a:t>
                </a:r>
                <a:endParaRPr lang="en-US" sz="14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Interpretation: the data ‘does not support rejecting the null hypothesis’. </a:t>
                </a:r>
              </a:p>
              <a:p>
                <a:pPr lvl="1"/>
                <a:endParaRPr lang="en-US" sz="800" dirty="0"/>
              </a:p>
              <a:p>
                <a:pPr lvl="1"/>
                <a:r>
                  <a:rPr lang="en-US" b="1" dirty="0">
                    <a:solidFill>
                      <a:schemeClr val="bg1"/>
                    </a:solidFill>
                  </a:rPr>
                  <a:t>Never claim that the data proves the null hypothesis is true.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7E18E-3609-44A5-B4D0-329478F3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78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A3A417-9371-4228-9B7E-939081A5DE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2574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A3A417-9371-4228-9B7E-939081A5DE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2574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2000" r="-1100000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5FC602-2541-4040-9F4C-8EAA45C44A8B}"/>
                  </a:ext>
                </a:extLst>
              </p:cNvPr>
              <p:cNvSpPr/>
              <p:nvPr/>
            </p:nvSpPr>
            <p:spPr>
              <a:xfrm>
                <a:off x="10388961" y="1652588"/>
                <a:ext cx="1543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5FC602-2541-4040-9F4C-8EAA45C44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961" y="1652588"/>
                <a:ext cx="154343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7796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E2BD-11FA-4C75-969F-3578C230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REMARKS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get </a:t>
                </a:r>
                <a:r>
                  <a:rPr lang="en-US" i="1" dirty="0"/>
                  <a:t>0, 1, 9, 10 </a:t>
                </a:r>
                <a:r>
                  <a:rPr lang="en-US" dirty="0"/>
                  <a:t>H</a:t>
                </a:r>
              </a:p>
              <a:p>
                <a:pPr lvl="1"/>
                <a:r>
                  <a:rPr lang="en-US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If we get 2, </a:t>
                </a:r>
                <a:r>
                  <a:rPr lang="en-US" i="1" dirty="0"/>
                  <a:t>3, 4, 5, 6, 7, 8 </a:t>
                </a:r>
                <a:r>
                  <a:rPr lang="en-US" dirty="0"/>
                  <a:t>H, then the test statistic is in the non-rejection region. </a:t>
                </a:r>
                <a:endParaRPr lang="en-US" sz="1400" dirty="0"/>
              </a:p>
              <a:p>
                <a:pPr lvl="1"/>
                <a:r>
                  <a:rPr lang="en-US" sz="2800" dirty="0">
                    <a:solidFill>
                      <a:schemeClr val="bg1"/>
                    </a:solidFill>
                  </a:rPr>
                  <a:t>Interpretation: the data ‘does not support rejecting the null hypothesis’. </a:t>
                </a:r>
              </a:p>
              <a:p>
                <a:pPr lvl="1"/>
                <a:endParaRPr lang="en-US" sz="800" dirty="0"/>
              </a:p>
              <a:p>
                <a:pPr lvl="1"/>
                <a:r>
                  <a:rPr lang="en-US" b="1" dirty="0">
                    <a:solidFill>
                      <a:schemeClr val="bg1"/>
                    </a:solidFill>
                  </a:rPr>
                  <a:t>Never claim that the data proves the null hypothesis is true.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7E18E-3609-44A5-B4D0-329478F3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79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A3A417-9371-4228-9B7E-939081A5DE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2574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A3A417-9371-4228-9B7E-939081A5DE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2574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2000" r="-1100000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AA8892-BD51-4FBD-B156-CE629A607EFB}"/>
                  </a:ext>
                </a:extLst>
              </p:cNvPr>
              <p:cNvSpPr/>
              <p:nvPr/>
            </p:nvSpPr>
            <p:spPr>
              <a:xfrm>
                <a:off x="10388961" y="1652588"/>
                <a:ext cx="1543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AA8892-BD51-4FBD-B156-CE629A607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961" y="1652588"/>
                <a:ext cx="154343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32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DAB6-039D-4A41-BA05-4278DB3F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PLANS FOR THE WEEK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33132-17E2-4EB5-B938-EBBBA1054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3680"/>
            <a:ext cx="5181600" cy="49891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MONDAY</a:t>
            </a:r>
          </a:p>
          <a:p>
            <a:pPr lvl="1"/>
            <a:r>
              <a:rPr lang="en-US" dirty="0"/>
              <a:t>CI recap</a:t>
            </a:r>
          </a:p>
          <a:p>
            <a:pPr lvl="1"/>
            <a:r>
              <a:rPr lang="en-US" dirty="0"/>
              <a:t>Hypothesis testing I</a:t>
            </a:r>
          </a:p>
          <a:p>
            <a:pPr lvl="1"/>
            <a:endParaRPr lang="en-US" sz="1100" dirty="0"/>
          </a:p>
          <a:p>
            <a:r>
              <a:rPr lang="en-US" dirty="0"/>
              <a:t>TUESDAY</a:t>
            </a:r>
          </a:p>
          <a:p>
            <a:pPr lvl="1"/>
            <a:r>
              <a:rPr lang="en-US" dirty="0"/>
              <a:t>Hypothesis testing II</a:t>
            </a:r>
          </a:p>
          <a:p>
            <a:pPr lvl="1"/>
            <a:endParaRPr lang="en-US" sz="1100" dirty="0"/>
          </a:p>
          <a:p>
            <a:r>
              <a:rPr lang="en-US" dirty="0"/>
              <a:t>WEDNESDAY</a:t>
            </a:r>
          </a:p>
          <a:p>
            <a:pPr lvl="1"/>
            <a:r>
              <a:rPr lang="en-US" dirty="0"/>
              <a:t>Covariance and correlation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endParaRPr lang="en-US" sz="1100" dirty="0"/>
          </a:p>
          <a:p>
            <a:r>
              <a:rPr lang="en-US" dirty="0"/>
              <a:t>THURSDAY</a:t>
            </a:r>
          </a:p>
          <a:p>
            <a:pPr lvl="1"/>
            <a:r>
              <a:rPr lang="en-US" dirty="0"/>
              <a:t>Big recap</a:t>
            </a:r>
          </a:p>
          <a:p>
            <a:pPr lvl="1"/>
            <a:endParaRPr lang="en-US" sz="1100" dirty="0"/>
          </a:p>
          <a:p>
            <a:r>
              <a:rPr lang="en-US" dirty="0"/>
              <a:t>FRIDAY</a:t>
            </a:r>
          </a:p>
          <a:p>
            <a:pPr lvl="1"/>
            <a:r>
              <a:rPr lang="en-US" dirty="0"/>
              <a:t>Final exam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7C1AB-5D94-4F63-B44A-FBB1D9C70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03680"/>
            <a:ext cx="5181600" cy="4989195"/>
          </a:xfrm>
        </p:spPr>
        <p:txBody>
          <a:bodyPr>
            <a:normAutofit fontScale="92500" lnSpcReduction="20000"/>
          </a:bodyPr>
          <a:lstStyle/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Assignment 4, part I is due 23:59</a:t>
            </a:r>
          </a:p>
          <a:p>
            <a:r>
              <a:rPr lang="en-US" sz="2600" dirty="0">
                <a:solidFill>
                  <a:schemeClr val="bg1"/>
                </a:solidFill>
              </a:rPr>
              <a:t>Assignment 4, part II is out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Assignment 4, part II is due 23:59</a:t>
            </a:r>
          </a:p>
          <a:p>
            <a:r>
              <a:rPr lang="en-US" sz="2600" dirty="0">
                <a:solidFill>
                  <a:schemeClr val="bg1"/>
                </a:solidFill>
              </a:rPr>
              <a:t>Assignment 5 is out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9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Assignment 5 is due 23:59</a:t>
            </a:r>
            <a:endParaRPr lang="en-BE" sz="26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92C1B-964F-4CFE-8BA6-A9C3CB09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2846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E2BD-11FA-4C75-969F-3578C230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REMARKS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get </a:t>
                </a:r>
                <a:r>
                  <a:rPr lang="en-US" i="1" dirty="0"/>
                  <a:t>0, 1, 9, 10 </a:t>
                </a:r>
                <a:r>
                  <a:rPr lang="en-US" dirty="0"/>
                  <a:t>H</a:t>
                </a:r>
              </a:p>
              <a:p>
                <a:pPr lvl="1"/>
                <a:r>
                  <a:rPr lang="en-US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If we get 2, </a:t>
                </a:r>
                <a:r>
                  <a:rPr lang="en-US" i="1" dirty="0"/>
                  <a:t>3, 4, 5, 6, 7, 8 </a:t>
                </a:r>
                <a:r>
                  <a:rPr lang="en-US" dirty="0"/>
                  <a:t>H, then the test statistic is in the non-rejection region. </a:t>
                </a:r>
                <a:endParaRPr lang="en-US" sz="1400" dirty="0"/>
              </a:p>
              <a:p>
                <a:pPr lvl="1"/>
                <a:r>
                  <a:rPr lang="en-US" sz="2800" dirty="0"/>
                  <a:t>Interpretation: the data ‘does not support rejecting the null hypothesis’. </a:t>
                </a:r>
              </a:p>
              <a:p>
                <a:pPr lvl="1"/>
                <a:endParaRPr lang="en-US" sz="800" dirty="0"/>
              </a:p>
              <a:p>
                <a:pPr lvl="1"/>
                <a:r>
                  <a:rPr lang="en-US" b="1" dirty="0">
                    <a:solidFill>
                      <a:schemeClr val="bg1"/>
                    </a:solidFill>
                  </a:rPr>
                  <a:t>Never claim that the data proves the null hypothesis is true.</a:t>
                </a:r>
                <a:endParaRPr lang="en-BE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7E18E-3609-44A5-B4D0-329478F3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80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A3A417-9371-4228-9B7E-939081A5DE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2574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A3A417-9371-4228-9B7E-939081A5DE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2574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2000" r="-1100000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6946DE-4E81-4ED9-9DF0-3D938E476D87}"/>
                  </a:ext>
                </a:extLst>
              </p:cNvPr>
              <p:cNvSpPr/>
              <p:nvPr/>
            </p:nvSpPr>
            <p:spPr>
              <a:xfrm>
                <a:off x="10388961" y="1652588"/>
                <a:ext cx="1543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6946DE-4E81-4ED9-9DF0-3D938E476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961" y="1652588"/>
                <a:ext cx="154343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5523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E2BD-11FA-4C75-969F-3578C230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REMARKS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BE" sz="900" i="1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get </a:t>
                </a:r>
                <a:r>
                  <a:rPr lang="en-US" i="1" dirty="0"/>
                  <a:t>0, 1, 9, 10 </a:t>
                </a:r>
                <a:r>
                  <a:rPr lang="en-US" dirty="0"/>
                  <a:t>H</a:t>
                </a:r>
              </a:p>
              <a:p>
                <a:pPr lvl="1"/>
                <a:r>
                  <a:rPr lang="en-US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If we get 2, </a:t>
                </a:r>
                <a:r>
                  <a:rPr lang="en-US" i="1" dirty="0"/>
                  <a:t>3, 4, 5, 6, 7, 8 </a:t>
                </a:r>
                <a:r>
                  <a:rPr lang="en-US" dirty="0"/>
                  <a:t>H, then the test statistic is in the non-rejection region. </a:t>
                </a:r>
                <a:endParaRPr lang="en-US" sz="1400" dirty="0"/>
              </a:p>
              <a:p>
                <a:pPr lvl="1"/>
                <a:r>
                  <a:rPr lang="en-US" sz="2800" dirty="0"/>
                  <a:t>Interpretation: the data ‘does not support rejecting the null hypothesis’. </a:t>
                </a:r>
              </a:p>
              <a:p>
                <a:pPr lvl="1"/>
                <a:endParaRPr lang="en-US" sz="800" dirty="0"/>
              </a:p>
              <a:p>
                <a:pPr lvl="1"/>
                <a:r>
                  <a:rPr lang="en-US" b="1" dirty="0"/>
                  <a:t>Never claim that the data proves the null hypothesis is true.</a:t>
                </a:r>
                <a:endParaRPr lang="en-B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CC1D5-4425-421A-9FE9-537FBCF7D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7E18E-3609-44A5-B4D0-329478F3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81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A3A417-9371-4228-9B7E-939081A5DE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2574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A3A417-9371-4228-9B7E-939081A5DE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730498"/>
                  </p:ext>
                </p:extLst>
              </p:nvPr>
            </p:nvGraphicFramePr>
            <p:xfrm>
              <a:off x="838200" y="225742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2000" r="-1100000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8449A-B0AC-4E4C-83D3-36CDA2BE56C4}"/>
                  </a:ext>
                </a:extLst>
              </p:cNvPr>
              <p:cNvSpPr/>
              <p:nvPr/>
            </p:nvSpPr>
            <p:spPr>
              <a:xfrm>
                <a:off x="10388961" y="1652588"/>
                <a:ext cx="1543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B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98449A-B0AC-4E4C-83D3-36CDA2BE5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961" y="1652588"/>
                <a:ext cx="154343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0783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35FF6-6539-4373-B684-EEF535B84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EXPERIMENT</a:t>
            </a:r>
            <a:endParaRPr lang="en-BE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6DF095C-C9AF-4DF5-9452-68ACDF11ED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E6790-2AE3-468B-A0A2-068A5BA9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8588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6E86-50E1-4EA5-A7EB-F6FEB80B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21E6E-5A53-4DEA-A646-99B07CA99E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156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Toss a coin 10 times, record the number of heads you got.</a:t>
                </a:r>
              </a:p>
              <a:p>
                <a:endParaRPr lang="en-US" sz="32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Based on the result, do you reject the null hypothesis?</a:t>
                </a:r>
              </a:p>
              <a:p>
                <a:endParaRPr lang="en-US" sz="105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2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sz="3200" spc="-150" dirty="0">
                    <a:solidFill>
                      <a:schemeClr val="bg1"/>
                    </a:solidFill>
                  </a:rPr>
                  <a:t> ‘the coin is fair’, </a:t>
                </a:r>
                <a:r>
                  <a:rPr lang="en-US" sz="3200" b="0" spc="-15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pc="-15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2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3200" b="0" i="1" spc="-15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3200" spc="-150" dirty="0">
                    <a:solidFill>
                      <a:schemeClr val="bg1"/>
                    </a:solidFill>
                  </a:rPr>
                  <a:t> ‘the coin is not fair’, </a:t>
                </a:r>
                <a14:m>
                  <m:oMath xmlns:m="http://schemas.openxmlformats.org/officeDocument/2006/math">
                    <m:r>
                      <a:rPr lang="en-US" sz="3200" b="0" i="1" spc="-3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pc="-3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BE" sz="3200" spc="-3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3200" spc="-15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21E6E-5A53-4DEA-A646-99B07CA99E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15650" cy="4351338"/>
              </a:xfrm>
              <a:blipFill>
                <a:blip r:embed="rId2"/>
                <a:stretch>
                  <a:fillRect l="-1285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90C09-5DE7-4F54-932B-4BDE9650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3267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6E86-50E1-4EA5-A7EB-F6FEB80B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21E6E-5A53-4DEA-A646-99B07CA99E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156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Toss a coin 10 times, record the number of heads you got.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Based on the result, do you reject the null hypothesis?</a:t>
                </a:r>
              </a:p>
              <a:p>
                <a:endParaRPr lang="en-US" sz="105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15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pc="-15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pc="-15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200" b="0" i="1" spc="-15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pc="-150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sz="3200" spc="-150" dirty="0"/>
                  <a:t> ‘the coin is fair’, </a:t>
                </a:r>
                <a:r>
                  <a:rPr lang="en-US" sz="3200" b="0" spc="-1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pc="-1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pc="-15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pc="-15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pc="-15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3200" b="0" i="1" spc="-15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pc="-15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3200" b="0" i="1" spc="-15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sz="3200" spc="-150" dirty="0"/>
                  <a:t> ‘the coin is not fair’, </a:t>
                </a:r>
                <a14:m>
                  <m:oMath xmlns:m="http://schemas.openxmlformats.org/officeDocument/2006/math">
                    <m:r>
                      <a:rPr lang="en-US" sz="3200" b="0" i="1" spc="-3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200" b="0" i="1" spc="-3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BE" sz="3200" spc="-3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3200" spc="-150" dirty="0"/>
              </a:p>
              <a:p>
                <a:pPr marL="0" indent="0">
                  <a:buNone/>
                </a:pPr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21E6E-5A53-4DEA-A646-99B07CA99E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15650" cy="4351338"/>
              </a:xfrm>
              <a:blipFill>
                <a:blip r:embed="rId2"/>
                <a:stretch>
                  <a:fillRect l="-1285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90C09-5DE7-4F54-932B-4BDE9650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84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C05AC61-0B51-4F2C-B42C-7DECEA8300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82926"/>
                  </p:ext>
                </p:extLst>
              </p:nvPr>
            </p:nvGraphicFramePr>
            <p:xfrm>
              <a:off x="838200" y="4895057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C05AC61-0B51-4F2C-B42C-7DECEA8300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82926"/>
                  </p:ext>
                </p:extLst>
              </p:nvPr>
            </p:nvGraphicFramePr>
            <p:xfrm>
              <a:off x="838200" y="4895057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90847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0B1F-23BE-41CF-B956-2EC69E2C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INCORRECTLY REJECTING H</a:t>
            </a:r>
            <a:r>
              <a:rPr lang="en-US" b="1" baseline="-25000" dirty="0"/>
              <a:t>0</a:t>
            </a:r>
            <a:endParaRPr lang="en-BE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3B1C1-BE8A-4942-8DB8-1F23EBD832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probability to incorrectly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𝑅𝑒𝑗𝑒𝑐𝑡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significance level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3B1C1-BE8A-4942-8DB8-1F23EBD832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4F571-DC2E-4008-B7FA-8C7DB0AC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85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8C50309-7AF8-412B-9D20-192ED0DA7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5747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8C50309-7AF8-412B-9D20-192ED0DA7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5747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459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0B1F-23BE-41CF-B956-2EC69E2C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INCORRECTLY REJECTING H</a:t>
            </a:r>
            <a:r>
              <a:rPr lang="en-US" b="1" baseline="-25000" dirty="0"/>
              <a:t>0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3B1C1-BE8A-4942-8DB8-1F23EBD832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 ‘the coin is fair’,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‘the coin is not fair’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probability to incorrectly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𝑅𝑒𝑗𝑒𝑐𝑡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significance level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3B1C1-BE8A-4942-8DB8-1F23EBD832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4F571-DC2E-4008-B7FA-8C7DB0AC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86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8C50309-7AF8-412B-9D20-192ED0DA7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5747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48C50309-7AF8-412B-9D20-192ED0DA7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57475"/>
              <a:ext cx="105156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000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786955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A22B4A-39AE-45CA-BACF-7C6A94053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ONE-SIDED ALTERNATIVES</a:t>
            </a:r>
            <a:endParaRPr lang="en-BE" sz="4800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9279C4F-4D3C-4BDA-94FD-4CED6D1D2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DEE35-61FC-44DB-9E68-224DF7B6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5549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DCF0-AA9E-4967-A457-85DD70F5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US" sz="800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‘the biased towards H’</a:t>
                </a:r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B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1B8A-2F74-4E04-8CC0-EC303996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88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3049759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3049759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138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509888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DCF0-AA9E-4967-A457-85DD70F5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US" sz="800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‘the biased towards H’</a:t>
                </a:r>
              </a:p>
              <a:p>
                <a:pPr marL="0" indent="0" algn="ctr">
                  <a:buNone/>
                </a:pPr>
                <a:endParaRPr lang="en-US" sz="14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B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1B8A-2F74-4E04-8CC0-EC303996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89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9861557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9861557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138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3678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DAB6-039D-4A41-BA05-4278DB3F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PLANS FOR THE WEEK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33132-17E2-4EB5-B938-EBBBA1054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3680"/>
            <a:ext cx="5181600" cy="49891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MONDAY</a:t>
            </a:r>
          </a:p>
          <a:p>
            <a:pPr lvl="1"/>
            <a:r>
              <a:rPr lang="en-US" dirty="0"/>
              <a:t>CI recap</a:t>
            </a:r>
          </a:p>
          <a:p>
            <a:pPr lvl="1"/>
            <a:r>
              <a:rPr lang="en-US" dirty="0"/>
              <a:t>Hypothesis testing I</a:t>
            </a:r>
          </a:p>
          <a:p>
            <a:pPr lvl="1"/>
            <a:endParaRPr lang="en-US" sz="1100" dirty="0"/>
          </a:p>
          <a:p>
            <a:r>
              <a:rPr lang="en-US" dirty="0"/>
              <a:t>TUESDAY</a:t>
            </a:r>
          </a:p>
          <a:p>
            <a:pPr lvl="1"/>
            <a:r>
              <a:rPr lang="en-US" dirty="0"/>
              <a:t>Hypothesis testing II</a:t>
            </a:r>
          </a:p>
          <a:p>
            <a:pPr lvl="1"/>
            <a:endParaRPr lang="en-US" sz="1100" dirty="0"/>
          </a:p>
          <a:p>
            <a:r>
              <a:rPr lang="en-US" dirty="0"/>
              <a:t>WEDNESDAY</a:t>
            </a:r>
          </a:p>
          <a:p>
            <a:pPr lvl="1"/>
            <a:r>
              <a:rPr lang="en-US" dirty="0"/>
              <a:t>Covariance and correlation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endParaRPr lang="en-US" sz="1100" dirty="0"/>
          </a:p>
          <a:p>
            <a:r>
              <a:rPr lang="en-US" dirty="0"/>
              <a:t>THURSDAY</a:t>
            </a:r>
          </a:p>
          <a:p>
            <a:pPr lvl="1"/>
            <a:r>
              <a:rPr lang="en-US" dirty="0"/>
              <a:t>Big recap</a:t>
            </a:r>
          </a:p>
          <a:p>
            <a:pPr lvl="1"/>
            <a:endParaRPr lang="en-US" sz="1100" dirty="0"/>
          </a:p>
          <a:p>
            <a:r>
              <a:rPr lang="en-US" dirty="0"/>
              <a:t>FRIDAY</a:t>
            </a:r>
          </a:p>
          <a:p>
            <a:pPr lvl="1"/>
            <a:r>
              <a:rPr lang="en-US" dirty="0"/>
              <a:t>Final exam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7C1AB-5D94-4F63-B44A-FBB1D9C70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03680"/>
            <a:ext cx="5181600" cy="4989195"/>
          </a:xfrm>
        </p:spPr>
        <p:txBody>
          <a:bodyPr>
            <a:normAutofit fontScale="92500" lnSpcReduction="20000"/>
          </a:bodyPr>
          <a:lstStyle/>
          <a:p>
            <a:endParaRPr lang="en-US" sz="1100" dirty="0"/>
          </a:p>
          <a:p>
            <a:r>
              <a:rPr lang="en-US" sz="2600" dirty="0"/>
              <a:t>Assignment 4, part I is due 23:59</a:t>
            </a:r>
          </a:p>
          <a:p>
            <a:r>
              <a:rPr lang="en-US" sz="2600" dirty="0"/>
              <a:t>Assignment 4, part II is out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600" dirty="0"/>
              <a:t>Assignment 4, part II is due 23:59</a:t>
            </a:r>
          </a:p>
          <a:p>
            <a:r>
              <a:rPr lang="en-US" sz="2600" dirty="0"/>
              <a:t>Assignment 5 is out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900" dirty="0"/>
          </a:p>
          <a:p>
            <a:r>
              <a:rPr lang="en-US" sz="2600" dirty="0"/>
              <a:t>Assignment 5 is due 23:59</a:t>
            </a:r>
            <a:endParaRPr lang="en-BE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92C1B-964F-4CFE-8BA6-A9C3CB09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68036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DCF0-AA9E-4967-A457-85DD70F5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US" sz="800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‘the biased towards H’</a:t>
                </a:r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B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1B8A-2F74-4E04-8CC0-EC303996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90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2693923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2693923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138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160609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DCF0-AA9E-4967-A457-85DD70F5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US" sz="800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</m:oMath>
                </a14:m>
                <a:r>
                  <a:rPr lang="en-US" dirty="0"/>
                  <a:t>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‘the biased towards H’</a:t>
                </a:r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B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1B8A-2F74-4E04-8CC0-EC303996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91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775927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775927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138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44452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DCF0-AA9E-4967-A457-85DD70F5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US" sz="800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‘the biased towards T’</a:t>
                </a:r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B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1B8A-2F74-4E04-8CC0-EC303996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92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3997784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3997784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138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279087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DCF0-AA9E-4967-A457-85DD70F5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US" sz="800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‘the biased towards T’</a:t>
                </a:r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B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1B8A-2F74-4E04-8CC0-EC303996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93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138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221339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DCF0-AA9E-4967-A457-85DD70F5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US" sz="800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‘the biased towards T’</a:t>
                </a:r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B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1B8A-2F74-4E04-8CC0-EC303996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94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7596344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7596344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138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594604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DCF0-AA9E-4967-A457-85DD70F5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INGREDIENTS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/>
                  <a:t>We flip a coin 10 times to test if it’s a fair one.</a:t>
                </a:r>
              </a:p>
              <a:p>
                <a:pPr marL="0" indent="0">
                  <a:buNone/>
                </a:pPr>
                <a:endParaRPr lang="en-US" sz="800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‘the biased towards T’</a:t>
                </a:r>
              </a:p>
              <a:p>
                <a:pPr marL="0" indent="0" algn="ctr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B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90E02-487C-4E3E-80E2-426ADE332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1B8A-2F74-4E04-8CC0-EC303996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95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6732230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152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15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8B7DE8-A1C8-418E-A5F6-1FB1FCD9B2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6732230"/>
                  </p:ext>
                </p:extLst>
              </p:nvPr>
            </p:nvGraphicFramePr>
            <p:xfrm>
              <a:off x="838200" y="4191000"/>
              <a:ext cx="10525125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300">
                      <a:extLst>
                        <a:ext uri="{9D8B030D-6E8A-4147-A177-3AD203B41FA5}">
                          <a16:colId xmlns:a16="http://schemas.microsoft.com/office/drawing/2014/main" val="2884023679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67247118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9138375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4162732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2910735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470826087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3397833290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1271804431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533048232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154681014"/>
                        </a:ext>
                      </a:extLst>
                    </a:gridCol>
                    <a:gridCol w="876300">
                      <a:extLst>
                        <a:ext uri="{9D8B030D-6E8A-4147-A177-3AD203B41FA5}">
                          <a16:colId xmlns:a16="http://schemas.microsoft.com/office/drawing/2014/main" val="207129372"/>
                        </a:ext>
                      </a:extLst>
                    </a:gridCol>
                    <a:gridCol w="885825">
                      <a:extLst>
                        <a:ext uri="{9D8B030D-6E8A-4147-A177-3AD203B41FA5}">
                          <a16:colId xmlns:a16="http://schemas.microsoft.com/office/drawing/2014/main" val="116812255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2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3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4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5</a:t>
                          </a:r>
                          <a:endParaRPr lang="en-BE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6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7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8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9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10</a:t>
                          </a:r>
                          <a:endParaRPr lang="en-BE" sz="2400" b="1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0266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blipFill>
                          <a:blip r:embed="rId3"/>
                          <a:stretch>
                            <a:fillRect l="-694" t="-110667" r="-110138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rgbClr val="FF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0.246</a:t>
                          </a:r>
                          <a:endParaRPr lang="en-BE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0.205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0.117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0.044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0.001</a:t>
                          </a:r>
                          <a:endParaRPr lang="en-BE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2428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68633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71579E-6750-4F39-BE4C-C84540661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1719815-CFD0-4BC5-9B95-C01D8E1562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the data is coming from normal distribution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</a:rPr>
              <a:t>and variance is known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1F271-1533-44F6-B879-ADA5DD0D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1A9B-A087-48D7-A257-B83061A8423E}" type="slidenum">
              <a:rPr lang="en-BE" smtClean="0"/>
              <a:t>96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1290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55E6-56D6-410B-848A-9B4055BE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IQ follows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known.</a:t>
                </a:r>
              </a:p>
              <a:p>
                <a:pPr algn="just"/>
                <a:endParaRPr lang="en-US" sz="1500" dirty="0"/>
              </a:p>
              <a:p>
                <a:pPr algn="just"/>
                <a:r>
                  <a:rPr lang="en-US" dirty="0">
                    <a:solidFill>
                      <a:schemeClr val="bg1"/>
                    </a:solidFill>
                  </a:rPr>
                  <a:t>We suspect that </a:t>
                </a:r>
                <a:r>
                  <a:rPr lang="en-US" dirty="0" err="1">
                    <a:solidFill>
                      <a:schemeClr val="bg1"/>
                    </a:solidFill>
                  </a:rPr>
                  <a:t>HarbourSpace</a:t>
                </a:r>
                <a:r>
                  <a:rPr lang="en-US" dirty="0">
                    <a:solidFill>
                      <a:schemeClr val="bg1"/>
                    </a:solidFill>
                  </a:rPr>
                  <a:t> students are different. How do we test it?</a:t>
                </a:r>
              </a:p>
              <a:p>
                <a:pPr marL="0" indent="0" algn="just">
                  <a:buNone/>
                </a:pPr>
                <a:endParaRPr lang="en-US" sz="14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chemeClr val="bg1"/>
                    </a:solidFill>
                  </a:rPr>
                  <a:t>‘</a:t>
                </a:r>
                <a:r>
                  <a:rPr lang="en-US" i="1" spc="-150" dirty="0" err="1">
                    <a:solidFill>
                      <a:schemeClr val="bg1"/>
                    </a:solidFill>
                  </a:rPr>
                  <a:t>HarbourSpace</a:t>
                </a:r>
                <a:r>
                  <a:rPr lang="en-US" i="1" spc="-150" dirty="0">
                    <a:solidFill>
                      <a:schemeClr val="bg1"/>
                    </a:solidFill>
                  </a:rPr>
                  <a:t> students’ IQs are not higher than those of  the general population’</a:t>
                </a:r>
              </a:p>
              <a:p>
                <a:pPr marL="0" indent="0" algn="just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chemeClr val="bg1"/>
                    </a:solidFill>
                  </a:rPr>
                  <a:t>‘</a:t>
                </a:r>
                <a:r>
                  <a:rPr lang="en-US" i="1" spc="-150" dirty="0" err="1">
                    <a:solidFill>
                      <a:schemeClr val="bg1"/>
                    </a:solidFill>
                  </a:rPr>
                  <a:t>HarbourSpace</a:t>
                </a:r>
                <a:r>
                  <a:rPr lang="en-US" i="1" spc="-150" dirty="0">
                    <a:solidFill>
                      <a:schemeClr val="bg1"/>
                    </a:solidFill>
                  </a:rPr>
                  <a:t> students’ IQs are higher than those of the general population’</a:t>
                </a:r>
                <a:endParaRPr lang="en-BE" i="1" spc="-1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3B78-A66D-4CB8-ADE3-CC226407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97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84829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55E6-56D6-410B-848A-9B4055BE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IQ follows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known.</a:t>
                </a:r>
              </a:p>
              <a:p>
                <a:pPr algn="just"/>
                <a:endParaRPr lang="en-US" sz="1500" dirty="0"/>
              </a:p>
              <a:p>
                <a:pPr algn="just"/>
                <a:r>
                  <a:rPr lang="en-US" dirty="0"/>
                  <a:t>We suspect that </a:t>
                </a:r>
                <a:r>
                  <a:rPr lang="en-US" dirty="0" err="1"/>
                  <a:t>HarbourSpace</a:t>
                </a:r>
                <a:r>
                  <a:rPr lang="en-US" dirty="0"/>
                  <a:t> students are different. How do we test it?</a:t>
                </a:r>
              </a:p>
              <a:p>
                <a:pPr marL="0" indent="0" algn="just">
                  <a:buNone/>
                </a:pPr>
                <a:endParaRPr lang="en-US" sz="14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chemeClr val="bg1"/>
                    </a:solidFill>
                  </a:rPr>
                  <a:t>‘</a:t>
                </a:r>
                <a:r>
                  <a:rPr lang="en-US" i="1" spc="-150" dirty="0" err="1">
                    <a:solidFill>
                      <a:schemeClr val="bg1"/>
                    </a:solidFill>
                  </a:rPr>
                  <a:t>HarbourSpace</a:t>
                </a:r>
                <a:r>
                  <a:rPr lang="en-US" i="1" spc="-150" dirty="0">
                    <a:solidFill>
                      <a:schemeClr val="bg1"/>
                    </a:solidFill>
                  </a:rPr>
                  <a:t> students’ IQs are not higher than those of  the general population’</a:t>
                </a:r>
              </a:p>
              <a:p>
                <a:pPr marL="0" indent="0" algn="just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chemeClr val="bg1"/>
                    </a:solidFill>
                  </a:rPr>
                  <a:t>‘</a:t>
                </a:r>
                <a:r>
                  <a:rPr lang="en-US" i="1" spc="-150" dirty="0" err="1">
                    <a:solidFill>
                      <a:schemeClr val="bg1"/>
                    </a:solidFill>
                  </a:rPr>
                  <a:t>HarbourSpace</a:t>
                </a:r>
                <a:r>
                  <a:rPr lang="en-US" i="1" spc="-150" dirty="0">
                    <a:solidFill>
                      <a:schemeClr val="bg1"/>
                    </a:solidFill>
                  </a:rPr>
                  <a:t> students’ IQs are higher than those of the general population’</a:t>
                </a:r>
                <a:endParaRPr lang="en-BE" i="1" spc="-1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3B78-A66D-4CB8-ADE3-CC226407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98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24025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55E6-56D6-410B-848A-9B4055BE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z-test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IQ follows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known.</a:t>
                </a:r>
              </a:p>
              <a:p>
                <a:pPr algn="just"/>
                <a:endParaRPr lang="en-US" sz="1500" dirty="0"/>
              </a:p>
              <a:p>
                <a:pPr algn="just"/>
                <a:r>
                  <a:rPr lang="en-US" dirty="0"/>
                  <a:t>We suspect that </a:t>
                </a:r>
                <a:r>
                  <a:rPr lang="en-US" dirty="0" err="1"/>
                  <a:t>HarbourSpace</a:t>
                </a:r>
                <a:r>
                  <a:rPr lang="en-US" dirty="0"/>
                  <a:t> students are different. How do we test it?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rgbClr val="C00000"/>
                    </a:solidFill>
                  </a:rPr>
                  <a:t>‘</a:t>
                </a:r>
                <a:r>
                  <a:rPr lang="en-US" i="1" spc="-150" dirty="0" err="1">
                    <a:solidFill>
                      <a:srgbClr val="C00000"/>
                    </a:solidFill>
                  </a:rPr>
                  <a:t>HarbourSpace</a:t>
                </a:r>
                <a:r>
                  <a:rPr lang="en-US" i="1" spc="-150" dirty="0">
                    <a:solidFill>
                      <a:srgbClr val="C00000"/>
                    </a:solidFill>
                  </a:rPr>
                  <a:t> students’ IQs are the same as those of  the general population’</a:t>
                </a:r>
              </a:p>
              <a:p>
                <a:pPr marL="0" indent="0" algn="just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𝐻𝑆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spc="-150" dirty="0">
                    <a:solidFill>
                      <a:srgbClr val="C00000"/>
                    </a:solidFill>
                  </a:rPr>
                  <a:t>‘</a:t>
                </a:r>
                <a:r>
                  <a:rPr lang="en-US" i="1" spc="-150" dirty="0" err="1">
                    <a:solidFill>
                      <a:srgbClr val="C00000"/>
                    </a:solidFill>
                  </a:rPr>
                  <a:t>HarbourSpace</a:t>
                </a:r>
                <a:r>
                  <a:rPr lang="en-US" i="1" spc="-150" dirty="0">
                    <a:solidFill>
                      <a:srgbClr val="C00000"/>
                    </a:solidFill>
                  </a:rPr>
                  <a:t> students’ IQs are higher than those of the general population’</a:t>
                </a:r>
                <a:endParaRPr lang="en-BE" i="1" spc="-1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5376D-6822-475F-B0B7-3D60E14A1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F3B78-A66D-4CB8-ADE3-CC226407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1003-86C9-4465-A323-82E8E99F35D9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1240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bourSpace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7365</Words>
  <Application>Microsoft Office PowerPoint</Application>
  <PresentationFormat>Widescreen</PresentationFormat>
  <Paragraphs>1951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7" baseType="lpstr">
      <vt:lpstr>Arial</vt:lpstr>
      <vt:lpstr>Calibri</vt:lpstr>
      <vt:lpstr>Cambria Math</vt:lpstr>
      <vt:lpstr>Gill Sans Nova</vt:lpstr>
      <vt:lpstr>Office Theme</vt:lpstr>
      <vt:lpstr>INTRODUCTION  TO STATISTICS</vt:lpstr>
      <vt:lpstr>MID-TERM RESULTS: AN OVERVIEW</vt:lpstr>
      <vt:lpstr>MID-TERM RESULTS: AN OVERVIEW</vt:lpstr>
      <vt:lpstr>MID-TERM RESULTS: AN OVERVIEW</vt:lpstr>
      <vt:lpstr>MID-TERM RESULTS: AN OVERVIEW</vt:lpstr>
      <vt:lpstr>MID-TERM RESULTS: AN OVERVIEW</vt:lpstr>
      <vt:lpstr>MID-TERM RESULTS: AN OVERVIEW</vt:lpstr>
      <vt:lpstr>PLANS FOR THE WEEK</vt:lpstr>
      <vt:lpstr>PLANS FOR THE WEEK</vt:lpstr>
      <vt:lpstr>LAST TIME</vt:lpstr>
      <vt:lpstr>LAST TIME</vt:lpstr>
      <vt:lpstr>CONFIDENCE INTERVALS</vt:lpstr>
      <vt:lpstr>CI: A BRIEF RECAP</vt:lpstr>
      <vt:lpstr>CI: A BRIEF RECAP</vt:lpstr>
      <vt:lpstr>CI: A BRIEF RECAP</vt:lpstr>
      <vt:lpstr>CI: A BRIEF RECAP</vt:lpstr>
      <vt:lpstr>CI: A BRIEF RECAP</vt:lpstr>
      <vt:lpstr>CI: A BRIEF RECAP</vt:lpstr>
      <vt:lpstr>CI: A BRIEF RECAP</vt:lpstr>
      <vt:lpstr>CI: A BRIEF RECAP</vt:lpstr>
      <vt:lpstr>CI: A BRIEF RECAP</vt:lpstr>
      <vt:lpstr>QUICK QUIZ</vt:lpstr>
      <vt:lpstr>CI: A BRIEF RECAP</vt:lpstr>
      <vt:lpstr>CI: A BRIEF RECAP</vt:lpstr>
      <vt:lpstr>CI: A BRIEF RECAP</vt:lpstr>
      <vt:lpstr>CI: A BRIEF RECAP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HOW TO TEST A HYPOTHESIS</vt:lpstr>
      <vt:lpstr>RUNNING EXAMPLE</vt:lpstr>
      <vt:lpstr>RUNNING EXAMPLE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REMARKS</vt:lpstr>
      <vt:lpstr>REMARKS</vt:lpstr>
      <vt:lpstr>REMARKS</vt:lpstr>
      <vt:lpstr>REMARKS</vt:lpstr>
      <vt:lpstr>REMARKS</vt:lpstr>
      <vt:lpstr>REMARKS</vt:lpstr>
      <vt:lpstr>REMARKS</vt:lpstr>
      <vt:lpstr>EXPERIMENT</vt:lpstr>
      <vt:lpstr>EXPERIMENT</vt:lpstr>
      <vt:lpstr>EXPERIMENT</vt:lpstr>
      <vt:lpstr>INCORRECTLY REJECTING H0</vt:lpstr>
      <vt:lpstr>INCORRECTLY REJECTING H0</vt:lpstr>
      <vt:lpstr>ONE-SIDED ALTERNATIVES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INGREDIENTS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z-test</vt:lpstr>
      <vt:lpstr>ONE-SIDED ALTERNATIVES</vt:lpstr>
      <vt:lpstr>z-test: ONE-SIDED</vt:lpstr>
      <vt:lpstr>z-test: ONE-SIDED</vt:lpstr>
      <vt:lpstr>z-test: ONE-SIDED</vt:lpstr>
      <vt:lpstr>z-test: ONE-SIDED</vt:lpstr>
      <vt:lpstr>Z-TEST: EXAMPLE 1</vt:lpstr>
      <vt:lpstr>Z-TEST: EXAMPLE 2</vt:lpstr>
      <vt:lpstr>T-TEST</vt:lpstr>
      <vt:lpstr>T-TEST</vt:lpstr>
      <vt:lpstr>T-TEST</vt:lpstr>
      <vt:lpstr>T-TEST</vt:lpstr>
      <vt:lpstr>T-TEST</vt:lpstr>
      <vt:lpstr>T-TEST: EXAMPLE 1</vt:lpstr>
      <vt:lpstr>T-TEST: EXAMPLE 2</vt:lpstr>
      <vt:lpstr>TO SUM UP</vt:lpstr>
      <vt:lpstr>TO SUM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Evgenia Korneva</dc:creator>
  <cp:lastModifiedBy>Evgenia Korneva</cp:lastModifiedBy>
  <cp:revision>1</cp:revision>
  <dcterms:created xsi:type="dcterms:W3CDTF">2020-12-13T22:18:44Z</dcterms:created>
  <dcterms:modified xsi:type="dcterms:W3CDTF">2020-12-16T06:48:45Z</dcterms:modified>
</cp:coreProperties>
</file>